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256" r:id="rId2"/>
    <p:sldId id="258" r:id="rId3"/>
    <p:sldId id="259" r:id="rId4"/>
    <p:sldId id="257" r:id="rId5"/>
    <p:sldId id="260" r:id="rId6"/>
    <p:sldId id="261" r:id="rId7"/>
    <p:sldId id="269" r:id="rId8"/>
    <p:sldId id="270" r:id="rId9"/>
    <p:sldId id="271" r:id="rId10"/>
    <p:sldId id="265" r:id="rId11"/>
    <p:sldId id="272" r:id="rId12"/>
    <p:sldId id="273" r:id="rId13"/>
    <p:sldId id="263" r:id="rId14"/>
    <p:sldId id="267" r:id="rId15"/>
    <p:sldId id="275" r:id="rId16"/>
    <p:sldId id="268" r:id="rId17"/>
    <p:sldId id="264" r:id="rId18"/>
    <p:sldId id="26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73939" autoAdjust="0"/>
  </p:normalViewPr>
  <p:slideViewPr>
    <p:cSldViewPr snapToGrid="0">
      <p:cViewPr varScale="1">
        <p:scale>
          <a:sx n="65" d="100"/>
          <a:sy n="65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95E3B1-EDB9-4F10-BBAF-DB6C7C73FB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C099D52-DCD7-4BC9-B6B7-5C322391C91A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컨셉</a:t>
          </a:r>
          <a:endParaRPr lang="ko-KR" altLang="en-US" sz="2000" dirty="0">
            <a:solidFill>
              <a:schemeClr val="bg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743B6ED8-D63F-4D31-A5C2-8B58B18C3800}" type="parTrans" cxnId="{A8EE9812-8E28-433F-A8C7-DFC744E993E4}">
      <dgm:prSet/>
      <dgm:spPr/>
      <dgm:t>
        <a:bodyPr/>
        <a:lstStyle/>
        <a:p>
          <a:pPr latinLnBrk="1"/>
          <a:endParaRPr lang="ko-KR" altLang="en-US"/>
        </a:p>
      </dgm:t>
    </dgm:pt>
    <dgm:pt modelId="{7FCC0759-3CF1-4FC5-9312-04B0448CC144}" type="sibTrans" cxnId="{A8EE9812-8E28-433F-A8C7-DFC744E993E4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50BE2B41-0781-4C45-B88A-3D6B347B006B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벽돌 깨기</a:t>
          </a:r>
        </a:p>
      </dgm:t>
    </dgm:pt>
    <dgm:pt modelId="{7A6524CE-7D94-4AE6-AFF8-C86E98B8D56B}" type="parTrans" cxnId="{AFAD8094-9E86-4F7D-AA56-FB9BE09ACCF7}">
      <dgm:prSet/>
      <dgm:spPr/>
      <dgm:t>
        <a:bodyPr/>
        <a:lstStyle/>
        <a:p>
          <a:pPr latinLnBrk="1"/>
          <a:endParaRPr lang="ko-KR" altLang="en-US"/>
        </a:p>
      </dgm:t>
    </dgm:pt>
    <dgm:pt modelId="{0745E1D2-C806-476D-83BF-BC7028A524B6}" type="sibTrans" cxnId="{AFAD8094-9E86-4F7D-AA56-FB9BE09ACCF7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6DC81797-07B8-4DF2-B8C2-5BD266159FB8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기능 구현</a:t>
          </a:r>
        </a:p>
      </dgm:t>
    </dgm:pt>
    <dgm:pt modelId="{BF3C7C65-1F44-432F-B304-3F3B3DFE79BB}" type="parTrans" cxnId="{F2848443-BEC6-4421-9C8A-E48EF5080B13}">
      <dgm:prSet/>
      <dgm:spPr/>
      <dgm:t>
        <a:bodyPr/>
        <a:lstStyle/>
        <a:p>
          <a:pPr latinLnBrk="1"/>
          <a:endParaRPr lang="ko-KR" altLang="en-US"/>
        </a:p>
      </dgm:t>
    </dgm:pt>
    <dgm:pt modelId="{00F9F2CF-AC4F-45F3-88F9-A322DEFDD4CA}" type="sibTrans" cxnId="{F2848443-BEC6-4421-9C8A-E48EF5080B13}">
      <dgm:prSet/>
      <dgm:spPr/>
      <dgm:t>
        <a:bodyPr/>
        <a:lstStyle/>
        <a:p>
          <a:pPr latinLnBrk="1"/>
          <a:endParaRPr lang="ko-KR" altLang="en-US"/>
        </a:p>
      </dgm:t>
    </dgm:pt>
    <dgm:pt modelId="{C0F07FCE-ED8A-4FF0-9FAD-A7384ABA45CC}" type="pres">
      <dgm:prSet presAssocID="{0F95E3B1-EDB9-4F10-BBAF-DB6C7C73FB10}" presName="Name0" presStyleCnt="0">
        <dgm:presLayoutVars>
          <dgm:dir/>
          <dgm:resizeHandles val="exact"/>
        </dgm:presLayoutVars>
      </dgm:prSet>
      <dgm:spPr/>
    </dgm:pt>
    <dgm:pt modelId="{176B14BC-F8E3-450E-A053-EE869FE86FF0}" type="pres">
      <dgm:prSet presAssocID="{EC099D52-DCD7-4BC9-B6B7-5C322391C91A}" presName="node" presStyleLbl="node1" presStyleIdx="0" presStyleCnt="3" custLinFactX="134249" custLinFactNeighborX="200000" custLinFactNeighborY="-92039">
        <dgm:presLayoutVars>
          <dgm:bulletEnabled val="1"/>
        </dgm:presLayoutVars>
      </dgm:prSet>
      <dgm:spPr/>
    </dgm:pt>
    <dgm:pt modelId="{41FE7B2B-699D-4103-8D6E-373C490B253D}" type="pres">
      <dgm:prSet presAssocID="{7FCC0759-3CF1-4FC5-9312-04B0448CC144}" presName="sibTrans" presStyleLbl="sibTrans2D1" presStyleIdx="0" presStyleCnt="2" custAng="10346888"/>
      <dgm:spPr/>
    </dgm:pt>
    <dgm:pt modelId="{BAF95763-C2A2-43F4-A2C8-0CA73C6A9FAB}" type="pres">
      <dgm:prSet presAssocID="{7FCC0759-3CF1-4FC5-9312-04B0448CC144}" presName="connectorText" presStyleLbl="sibTrans2D1" presStyleIdx="0" presStyleCnt="2"/>
      <dgm:spPr/>
    </dgm:pt>
    <dgm:pt modelId="{3C01286E-C975-4543-A843-0828A2E79BF0}" type="pres">
      <dgm:prSet presAssocID="{50BE2B41-0781-4C45-B88A-3D6B347B006B}" presName="node" presStyleLbl="node1" presStyleIdx="1" presStyleCnt="3" custLinFactX="-86064" custLinFactNeighborX="-100000" custLinFactNeighborY="-15364">
        <dgm:presLayoutVars>
          <dgm:bulletEnabled val="1"/>
        </dgm:presLayoutVars>
      </dgm:prSet>
      <dgm:spPr/>
    </dgm:pt>
    <dgm:pt modelId="{637D86E5-D878-4E4A-8C5D-00D85D96EF92}" type="pres">
      <dgm:prSet presAssocID="{0745E1D2-C806-476D-83BF-BC7028A524B6}" presName="sibTrans" presStyleLbl="sibTrans2D1" presStyleIdx="1" presStyleCnt="2"/>
      <dgm:spPr/>
    </dgm:pt>
    <dgm:pt modelId="{2C6C0736-0EE2-4FB0-A14E-9DAA52750449}" type="pres">
      <dgm:prSet presAssocID="{0745E1D2-C806-476D-83BF-BC7028A524B6}" presName="connectorText" presStyleLbl="sibTrans2D1" presStyleIdx="1" presStyleCnt="2"/>
      <dgm:spPr/>
    </dgm:pt>
    <dgm:pt modelId="{9E0B5A5C-1761-461A-959B-800292FCFA4E}" type="pres">
      <dgm:prSet presAssocID="{6DC81797-07B8-4DF2-B8C2-5BD266159FB8}" presName="node" presStyleLbl="node1" presStyleIdx="2" presStyleCnt="3" custLinFactX="-24468" custLinFactNeighborX="-100000" custLinFactNeighborY="66145">
        <dgm:presLayoutVars>
          <dgm:bulletEnabled val="1"/>
        </dgm:presLayoutVars>
      </dgm:prSet>
      <dgm:spPr/>
    </dgm:pt>
  </dgm:ptLst>
  <dgm:cxnLst>
    <dgm:cxn modelId="{CE0FEF11-4504-432D-B988-CB308A3A8A6D}" type="presOf" srcId="{0745E1D2-C806-476D-83BF-BC7028A524B6}" destId="{2C6C0736-0EE2-4FB0-A14E-9DAA52750449}" srcOrd="1" destOrd="0" presId="urn:microsoft.com/office/officeart/2005/8/layout/process1"/>
    <dgm:cxn modelId="{A8EE9812-8E28-433F-A8C7-DFC744E993E4}" srcId="{0F95E3B1-EDB9-4F10-BBAF-DB6C7C73FB10}" destId="{EC099D52-DCD7-4BC9-B6B7-5C322391C91A}" srcOrd="0" destOrd="0" parTransId="{743B6ED8-D63F-4D31-A5C2-8B58B18C3800}" sibTransId="{7FCC0759-3CF1-4FC5-9312-04B0448CC144}"/>
    <dgm:cxn modelId="{2286811F-6EA4-4256-AA9B-647A450C568D}" type="presOf" srcId="{50BE2B41-0781-4C45-B88A-3D6B347B006B}" destId="{3C01286E-C975-4543-A843-0828A2E79BF0}" srcOrd="0" destOrd="0" presId="urn:microsoft.com/office/officeart/2005/8/layout/process1"/>
    <dgm:cxn modelId="{F2848443-BEC6-4421-9C8A-E48EF5080B13}" srcId="{0F95E3B1-EDB9-4F10-BBAF-DB6C7C73FB10}" destId="{6DC81797-07B8-4DF2-B8C2-5BD266159FB8}" srcOrd="2" destOrd="0" parTransId="{BF3C7C65-1F44-432F-B304-3F3B3DFE79BB}" sibTransId="{00F9F2CF-AC4F-45F3-88F9-A322DEFDD4CA}"/>
    <dgm:cxn modelId="{EE56DC68-F483-4161-AD93-77E180FDE779}" type="presOf" srcId="{7FCC0759-3CF1-4FC5-9312-04B0448CC144}" destId="{BAF95763-C2A2-43F4-A2C8-0CA73C6A9FAB}" srcOrd="1" destOrd="0" presId="urn:microsoft.com/office/officeart/2005/8/layout/process1"/>
    <dgm:cxn modelId="{989AE050-7D14-4EB6-BAFD-82BE9A49A56B}" type="presOf" srcId="{0745E1D2-C806-476D-83BF-BC7028A524B6}" destId="{637D86E5-D878-4E4A-8C5D-00D85D96EF92}" srcOrd="0" destOrd="0" presId="urn:microsoft.com/office/officeart/2005/8/layout/process1"/>
    <dgm:cxn modelId="{D691DB8D-49E1-412A-B55E-C1F29BDAF2EE}" type="presOf" srcId="{7FCC0759-3CF1-4FC5-9312-04B0448CC144}" destId="{41FE7B2B-699D-4103-8D6E-373C490B253D}" srcOrd="0" destOrd="0" presId="urn:microsoft.com/office/officeart/2005/8/layout/process1"/>
    <dgm:cxn modelId="{AFAD8094-9E86-4F7D-AA56-FB9BE09ACCF7}" srcId="{0F95E3B1-EDB9-4F10-BBAF-DB6C7C73FB10}" destId="{50BE2B41-0781-4C45-B88A-3D6B347B006B}" srcOrd="1" destOrd="0" parTransId="{7A6524CE-7D94-4AE6-AFF8-C86E98B8D56B}" sibTransId="{0745E1D2-C806-476D-83BF-BC7028A524B6}"/>
    <dgm:cxn modelId="{BB146AA8-1227-49A6-9D41-02C664D459DA}" type="presOf" srcId="{0F95E3B1-EDB9-4F10-BBAF-DB6C7C73FB10}" destId="{C0F07FCE-ED8A-4FF0-9FAD-A7384ABA45CC}" srcOrd="0" destOrd="0" presId="urn:microsoft.com/office/officeart/2005/8/layout/process1"/>
    <dgm:cxn modelId="{E57565AF-5E73-489A-B1E0-89E9DE216268}" type="presOf" srcId="{6DC81797-07B8-4DF2-B8C2-5BD266159FB8}" destId="{9E0B5A5C-1761-461A-959B-800292FCFA4E}" srcOrd="0" destOrd="0" presId="urn:microsoft.com/office/officeart/2005/8/layout/process1"/>
    <dgm:cxn modelId="{D07586EC-6DC8-4E03-B0F3-9C1767EB3540}" type="presOf" srcId="{EC099D52-DCD7-4BC9-B6B7-5C322391C91A}" destId="{176B14BC-F8E3-450E-A053-EE869FE86FF0}" srcOrd="0" destOrd="0" presId="urn:microsoft.com/office/officeart/2005/8/layout/process1"/>
    <dgm:cxn modelId="{7CC38135-75FE-4B7D-A1F0-6E07775B3441}" type="presParOf" srcId="{C0F07FCE-ED8A-4FF0-9FAD-A7384ABA45CC}" destId="{176B14BC-F8E3-450E-A053-EE869FE86FF0}" srcOrd="0" destOrd="0" presId="urn:microsoft.com/office/officeart/2005/8/layout/process1"/>
    <dgm:cxn modelId="{1E074204-0F3F-4B5C-85AB-28EA3AE22261}" type="presParOf" srcId="{C0F07FCE-ED8A-4FF0-9FAD-A7384ABA45CC}" destId="{41FE7B2B-699D-4103-8D6E-373C490B253D}" srcOrd="1" destOrd="0" presId="urn:microsoft.com/office/officeart/2005/8/layout/process1"/>
    <dgm:cxn modelId="{64FD2F38-E84F-4C2A-962A-D8024341D7EC}" type="presParOf" srcId="{41FE7B2B-699D-4103-8D6E-373C490B253D}" destId="{BAF95763-C2A2-43F4-A2C8-0CA73C6A9FAB}" srcOrd="0" destOrd="0" presId="urn:microsoft.com/office/officeart/2005/8/layout/process1"/>
    <dgm:cxn modelId="{AD312B43-B75A-461B-B3A8-595E1E8202B1}" type="presParOf" srcId="{C0F07FCE-ED8A-4FF0-9FAD-A7384ABA45CC}" destId="{3C01286E-C975-4543-A843-0828A2E79BF0}" srcOrd="2" destOrd="0" presId="urn:microsoft.com/office/officeart/2005/8/layout/process1"/>
    <dgm:cxn modelId="{33958930-9738-4028-8EF7-371876EA3D76}" type="presParOf" srcId="{C0F07FCE-ED8A-4FF0-9FAD-A7384ABA45CC}" destId="{637D86E5-D878-4E4A-8C5D-00D85D96EF92}" srcOrd="3" destOrd="0" presId="urn:microsoft.com/office/officeart/2005/8/layout/process1"/>
    <dgm:cxn modelId="{793A4AC5-F240-4564-9B83-3C00F4B5D9F1}" type="presParOf" srcId="{637D86E5-D878-4E4A-8C5D-00D85D96EF92}" destId="{2C6C0736-0EE2-4FB0-A14E-9DAA52750449}" srcOrd="0" destOrd="0" presId="urn:microsoft.com/office/officeart/2005/8/layout/process1"/>
    <dgm:cxn modelId="{8E329E2B-3F99-4B80-AA9E-94F87D97C45A}" type="presParOf" srcId="{C0F07FCE-ED8A-4FF0-9FAD-A7384ABA45CC}" destId="{9E0B5A5C-1761-461A-959B-800292FCFA4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AAB69D-D2B6-4FC5-AEF4-9834C24403A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C4EB8AE-0FE5-4465-9F81-1CE6E967FE30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이 경 현</a:t>
          </a:r>
          <a:endParaRPr lang="en-US" altLang="ko-KR" sz="4000" b="1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플레이 화면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기본 게임 플레이 구성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6424951-76B4-4B76-B0BC-933B330E1C71}" type="parTrans" cxnId="{167CD8CA-E2CD-49E5-81CE-A7698063A2DD}">
      <dgm:prSet/>
      <dgm:spPr/>
      <dgm:t>
        <a:bodyPr/>
        <a:lstStyle/>
        <a:p>
          <a:pPr latinLnBrk="1"/>
          <a:endParaRPr lang="ko-KR" altLang="en-US"/>
        </a:p>
      </dgm:t>
    </dgm:pt>
    <dgm:pt modelId="{40F8097D-2E10-4CB5-A05F-C51B26D3D099}" type="sibTrans" cxnId="{167CD8CA-E2CD-49E5-81CE-A7698063A2DD}">
      <dgm:prSet/>
      <dgm:spPr/>
      <dgm:t>
        <a:bodyPr/>
        <a:lstStyle/>
        <a:p>
          <a:pPr latinLnBrk="1"/>
          <a:endParaRPr lang="ko-KR" altLang="en-US"/>
        </a:p>
      </dgm:t>
    </dgm:pt>
    <dgm:pt modelId="{DE6418F6-6B1B-4217-9C0B-6AAE0DC7A7D2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노 동 균</a:t>
          </a:r>
          <a:endParaRPr lang="en-US" altLang="ko-KR" sz="4000" b="1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en-US" altLang="ko-KR" sz="20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ScriptableObject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설계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시스템 설계</a:t>
          </a:r>
        </a:p>
      </dgm:t>
    </dgm:pt>
    <dgm:pt modelId="{92C584E0-136B-4C55-9556-D9E94E1017D7}" type="parTrans" cxnId="{E374EC58-E2F7-43D7-AE2F-BA59C4101AD4}">
      <dgm:prSet/>
      <dgm:spPr/>
      <dgm:t>
        <a:bodyPr/>
        <a:lstStyle/>
        <a:p>
          <a:pPr latinLnBrk="1"/>
          <a:endParaRPr lang="ko-KR" altLang="en-US"/>
        </a:p>
      </dgm:t>
    </dgm:pt>
    <dgm:pt modelId="{718F5417-318E-4C12-83EC-18422B95DF6B}" type="sibTrans" cxnId="{E374EC58-E2F7-43D7-AE2F-BA59C4101AD4}">
      <dgm:prSet/>
      <dgm:spPr/>
      <dgm:t>
        <a:bodyPr/>
        <a:lstStyle/>
        <a:p>
          <a:pPr latinLnBrk="1"/>
          <a:endParaRPr lang="ko-KR" altLang="en-US"/>
        </a:p>
      </dgm:t>
    </dgm:pt>
    <dgm:pt modelId="{B30FFB9E-B60E-455A-9E0B-681AC7687487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김 강 현</a:t>
          </a:r>
          <a:endParaRPr lang="en-US" altLang="ko-KR" sz="4000" b="1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레벨 선택 씬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레벨 선택 </a:t>
          </a:r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D5B8E7B-5AB3-417D-8FA8-9FAA45C13A32}" type="parTrans" cxnId="{C5E806F8-924A-4215-BCEC-1D85449A30DA}">
      <dgm:prSet/>
      <dgm:spPr/>
      <dgm:t>
        <a:bodyPr/>
        <a:lstStyle/>
        <a:p>
          <a:pPr latinLnBrk="1"/>
          <a:endParaRPr lang="ko-KR" altLang="en-US"/>
        </a:p>
      </dgm:t>
    </dgm:pt>
    <dgm:pt modelId="{1B81F304-E4EA-4F42-9E09-54458E607D57}" type="sibTrans" cxnId="{C5E806F8-924A-4215-BCEC-1D85449A30DA}">
      <dgm:prSet/>
      <dgm:spPr/>
      <dgm:t>
        <a:bodyPr/>
        <a:lstStyle/>
        <a:p>
          <a:pPr latinLnBrk="1"/>
          <a:endParaRPr lang="ko-KR" altLang="en-US"/>
        </a:p>
      </dgm:t>
    </dgm:pt>
    <dgm:pt modelId="{4CC0D18D-CA21-4381-B01E-56B82DEAAF07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박 민 혁</a:t>
          </a:r>
          <a:endParaRPr lang="en-US" altLang="ko-KR" sz="4000" b="1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아이템 구현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레벨 디자인</a:t>
          </a:r>
        </a:p>
      </dgm:t>
    </dgm:pt>
    <dgm:pt modelId="{8DA4D487-56E3-4E1B-9ED4-181FC3317DF2}" type="parTrans" cxnId="{11A05C5E-2C77-4C21-AB3A-31318FFF61E7}">
      <dgm:prSet/>
      <dgm:spPr/>
      <dgm:t>
        <a:bodyPr/>
        <a:lstStyle/>
        <a:p>
          <a:pPr latinLnBrk="1"/>
          <a:endParaRPr lang="ko-KR" altLang="en-US"/>
        </a:p>
      </dgm:t>
    </dgm:pt>
    <dgm:pt modelId="{724AB856-E6E7-443A-AEF9-AA31D3DC75BB}" type="sibTrans" cxnId="{11A05C5E-2C77-4C21-AB3A-31318FFF61E7}">
      <dgm:prSet/>
      <dgm:spPr/>
      <dgm:t>
        <a:bodyPr/>
        <a:lstStyle/>
        <a:p>
          <a:pPr latinLnBrk="1"/>
          <a:endParaRPr lang="ko-KR" altLang="en-US"/>
        </a:p>
      </dgm:t>
    </dgm:pt>
    <dgm:pt modelId="{9439805A-263C-417F-8065-A35189DD66C6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김 민 석</a:t>
          </a:r>
          <a:endParaRPr lang="en-US" altLang="ko-KR" sz="4000" b="1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시작 화면 씬 </a:t>
          </a:r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로딩 씬 </a:t>
          </a:r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859B98E5-5E9F-4EBC-AFA8-B74E5A3A31A6}" type="parTrans" cxnId="{61A54273-5B2D-4586-9EA9-9017AF6AB576}">
      <dgm:prSet/>
      <dgm:spPr/>
      <dgm:t>
        <a:bodyPr/>
        <a:lstStyle/>
        <a:p>
          <a:pPr latinLnBrk="1"/>
          <a:endParaRPr lang="ko-KR" altLang="en-US"/>
        </a:p>
      </dgm:t>
    </dgm:pt>
    <dgm:pt modelId="{F365C49A-054E-4B3E-8260-DBC749CDB7E5}" type="sibTrans" cxnId="{61A54273-5B2D-4586-9EA9-9017AF6AB576}">
      <dgm:prSet/>
      <dgm:spPr/>
      <dgm:t>
        <a:bodyPr/>
        <a:lstStyle/>
        <a:p>
          <a:pPr latinLnBrk="1"/>
          <a:endParaRPr lang="ko-KR" altLang="en-US"/>
        </a:p>
      </dgm:t>
    </dgm:pt>
    <dgm:pt modelId="{41204646-9522-44E0-B373-F5F47CEBCA70}" type="pres">
      <dgm:prSet presAssocID="{4BAAB69D-D2B6-4FC5-AEF4-9834C24403A9}" presName="diagram" presStyleCnt="0">
        <dgm:presLayoutVars>
          <dgm:dir/>
          <dgm:resizeHandles val="exact"/>
        </dgm:presLayoutVars>
      </dgm:prSet>
      <dgm:spPr/>
    </dgm:pt>
    <dgm:pt modelId="{CE935E5A-4AE8-4681-A0AE-FF96D1A5F90F}" type="pres">
      <dgm:prSet presAssocID="{3C4EB8AE-0FE5-4465-9F81-1CE6E967FE30}" presName="node" presStyleLbl="node1" presStyleIdx="0" presStyleCnt="5">
        <dgm:presLayoutVars>
          <dgm:bulletEnabled val="1"/>
        </dgm:presLayoutVars>
      </dgm:prSet>
      <dgm:spPr/>
    </dgm:pt>
    <dgm:pt modelId="{1C76D751-5C99-49A8-9618-23E72736472D}" type="pres">
      <dgm:prSet presAssocID="{40F8097D-2E10-4CB5-A05F-C51B26D3D099}" presName="sibTrans" presStyleCnt="0"/>
      <dgm:spPr/>
    </dgm:pt>
    <dgm:pt modelId="{05B0C84B-4B3A-4F8B-A113-BDE6617F5096}" type="pres">
      <dgm:prSet presAssocID="{DE6418F6-6B1B-4217-9C0B-6AAE0DC7A7D2}" presName="node" presStyleLbl="node1" presStyleIdx="1" presStyleCnt="5">
        <dgm:presLayoutVars>
          <dgm:bulletEnabled val="1"/>
        </dgm:presLayoutVars>
      </dgm:prSet>
      <dgm:spPr/>
    </dgm:pt>
    <dgm:pt modelId="{72EA9A52-1B4E-40B4-A2C3-378C51B69276}" type="pres">
      <dgm:prSet presAssocID="{718F5417-318E-4C12-83EC-18422B95DF6B}" presName="sibTrans" presStyleCnt="0"/>
      <dgm:spPr/>
    </dgm:pt>
    <dgm:pt modelId="{6C83263C-9940-4E21-97D5-0F2FD0F766AC}" type="pres">
      <dgm:prSet presAssocID="{B30FFB9E-B60E-455A-9E0B-681AC7687487}" presName="node" presStyleLbl="node1" presStyleIdx="2" presStyleCnt="5">
        <dgm:presLayoutVars>
          <dgm:bulletEnabled val="1"/>
        </dgm:presLayoutVars>
      </dgm:prSet>
      <dgm:spPr/>
    </dgm:pt>
    <dgm:pt modelId="{F7CF68BA-31FA-41E4-9DBB-3C8BC6FB231F}" type="pres">
      <dgm:prSet presAssocID="{1B81F304-E4EA-4F42-9E09-54458E607D57}" presName="sibTrans" presStyleCnt="0"/>
      <dgm:spPr/>
    </dgm:pt>
    <dgm:pt modelId="{CD0C7211-1B1B-4CA6-B6F0-C3625076C8F0}" type="pres">
      <dgm:prSet presAssocID="{4CC0D18D-CA21-4381-B01E-56B82DEAAF07}" presName="node" presStyleLbl="node1" presStyleIdx="3" presStyleCnt="5">
        <dgm:presLayoutVars>
          <dgm:bulletEnabled val="1"/>
        </dgm:presLayoutVars>
      </dgm:prSet>
      <dgm:spPr/>
    </dgm:pt>
    <dgm:pt modelId="{EA9E0DB1-3A43-4673-A5E8-B1162A83F73D}" type="pres">
      <dgm:prSet presAssocID="{724AB856-E6E7-443A-AEF9-AA31D3DC75BB}" presName="sibTrans" presStyleCnt="0"/>
      <dgm:spPr/>
    </dgm:pt>
    <dgm:pt modelId="{C3A226EA-C6B3-4E79-B0EE-AE17AB96C83F}" type="pres">
      <dgm:prSet presAssocID="{9439805A-263C-417F-8065-A35189DD66C6}" presName="node" presStyleLbl="node1" presStyleIdx="4" presStyleCnt="5">
        <dgm:presLayoutVars>
          <dgm:bulletEnabled val="1"/>
        </dgm:presLayoutVars>
      </dgm:prSet>
      <dgm:spPr/>
    </dgm:pt>
  </dgm:ptLst>
  <dgm:cxnLst>
    <dgm:cxn modelId="{3677C126-39EF-409E-A6F3-F22FCF770F10}" type="presOf" srcId="{3C4EB8AE-0FE5-4465-9F81-1CE6E967FE30}" destId="{CE935E5A-4AE8-4681-A0AE-FF96D1A5F90F}" srcOrd="0" destOrd="0" presId="urn:microsoft.com/office/officeart/2005/8/layout/default"/>
    <dgm:cxn modelId="{F27E703D-4A57-4140-88F8-0080EB40F3D1}" type="presOf" srcId="{DE6418F6-6B1B-4217-9C0B-6AAE0DC7A7D2}" destId="{05B0C84B-4B3A-4F8B-A113-BDE6617F5096}" srcOrd="0" destOrd="0" presId="urn:microsoft.com/office/officeart/2005/8/layout/default"/>
    <dgm:cxn modelId="{11A05C5E-2C77-4C21-AB3A-31318FFF61E7}" srcId="{4BAAB69D-D2B6-4FC5-AEF4-9834C24403A9}" destId="{4CC0D18D-CA21-4381-B01E-56B82DEAAF07}" srcOrd="3" destOrd="0" parTransId="{8DA4D487-56E3-4E1B-9ED4-181FC3317DF2}" sibTransId="{724AB856-E6E7-443A-AEF9-AA31D3DC75BB}"/>
    <dgm:cxn modelId="{E7800C43-3402-4E44-AD50-A7A64124E00D}" type="presOf" srcId="{4BAAB69D-D2B6-4FC5-AEF4-9834C24403A9}" destId="{41204646-9522-44E0-B373-F5F47CEBCA70}" srcOrd="0" destOrd="0" presId="urn:microsoft.com/office/officeart/2005/8/layout/default"/>
    <dgm:cxn modelId="{61A54273-5B2D-4586-9EA9-9017AF6AB576}" srcId="{4BAAB69D-D2B6-4FC5-AEF4-9834C24403A9}" destId="{9439805A-263C-417F-8065-A35189DD66C6}" srcOrd="4" destOrd="0" parTransId="{859B98E5-5E9F-4EBC-AFA8-B74E5A3A31A6}" sibTransId="{F365C49A-054E-4B3E-8260-DBC749CDB7E5}"/>
    <dgm:cxn modelId="{E374EC58-E2F7-43D7-AE2F-BA59C4101AD4}" srcId="{4BAAB69D-D2B6-4FC5-AEF4-9834C24403A9}" destId="{DE6418F6-6B1B-4217-9C0B-6AAE0DC7A7D2}" srcOrd="1" destOrd="0" parTransId="{92C584E0-136B-4C55-9556-D9E94E1017D7}" sibTransId="{718F5417-318E-4C12-83EC-18422B95DF6B}"/>
    <dgm:cxn modelId="{4F4A4F8A-022E-46BF-9078-FB49AFB2C98F}" type="presOf" srcId="{4CC0D18D-CA21-4381-B01E-56B82DEAAF07}" destId="{CD0C7211-1B1B-4CA6-B6F0-C3625076C8F0}" srcOrd="0" destOrd="0" presId="urn:microsoft.com/office/officeart/2005/8/layout/default"/>
    <dgm:cxn modelId="{0D402EB0-F3B3-4654-ADFD-F1A8CA131848}" type="presOf" srcId="{B30FFB9E-B60E-455A-9E0B-681AC7687487}" destId="{6C83263C-9940-4E21-97D5-0F2FD0F766AC}" srcOrd="0" destOrd="0" presId="urn:microsoft.com/office/officeart/2005/8/layout/default"/>
    <dgm:cxn modelId="{167CD8CA-E2CD-49E5-81CE-A7698063A2DD}" srcId="{4BAAB69D-D2B6-4FC5-AEF4-9834C24403A9}" destId="{3C4EB8AE-0FE5-4465-9F81-1CE6E967FE30}" srcOrd="0" destOrd="0" parTransId="{26424951-76B4-4B76-B0BC-933B330E1C71}" sibTransId="{40F8097D-2E10-4CB5-A05F-C51B26D3D099}"/>
    <dgm:cxn modelId="{7396F9EC-9EB1-4A2E-BE3B-FB32AE0ADD26}" type="presOf" srcId="{9439805A-263C-417F-8065-A35189DD66C6}" destId="{C3A226EA-C6B3-4E79-B0EE-AE17AB96C83F}" srcOrd="0" destOrd="0" presId="urn:microsoft.com/office/officeart/2005/8/layout/default"/>
    <dgm:cxn modelId="{C5E806F8-924A-4215-BCEC-1D85449A30DA}" srcId="{4BAAB69D-D2B6-4FC5-AEF4-9834C24403A9}" destId="{B30FFB9E-B60E-455A-9E0B-681AC7687487}" srcOrd="2" destOrd="0" parTransId="{AD5B8E7B-5AB3-417D-8FA8-9FAA45C13A32}" sibTransId="{1B81F304-E4EA-4F42-9E09-54458E607D57}"/>
    <dgm:cxn modelId="{A6C596B2-B59F-4E4C-8333-53A4E59D084B}" type="presParOf" srcId="{41204646-9522-44E0-B373-F5F47CEBCA70}" destId="{CE935E5A-4AE8-4681-A0AE-FF96D1A5F90F}" srcOrd="0" destOrd="0" presId="urn:microsoft.com/office/officeart/2005/8/layout/default"/>
    <dgm:cxn modelId="{C65AD65E-C906-4D98-8F06-7FD07325B504}" type="presParOf" srcId="{41204646-9522-44E0-B373-F5F47CEBCA70}" destId="{1C76D751-5C99-49A8-9618-23E72736472D}" srcOrd="1" destOrd="0" presId="urn:microsoft.com/office/officeart/2005/8/layout/default"/>
    <dgm:cxn modelId="{CA39AFD4-AEA3-4421-B09C-D5F82B0A6F45}" type="presParOf" srcId="{41204646-9522-44E0-B373-F5F47CEBCA70}" destId="{05B0C84B-4B3A-4F8B-A113-BDE6617F5096}" srcOrd="2" destOrd="0" presId="urn:microsoft.com/office/officeart/2005/8/layout/default"/>
    <dgm:cxn modelId="{AD9BE315-7AB0-4EB4-9714-615BDBFBF950}" type="presParOf" srcId="{41204646-9522-44E0-B373-F5F47CEBCA70}" destId="{72EA9A52-1B4E-40B4-A2C3-378C51B69276}" srcOrd="3" destOrd="0" presId="urn:microsoft.com/office/officeart/2005/8/layout/default"/>
    <dgm:cxn modelId="{651E3A03-B9DF-41D2-BCF1-5BA3F092503F}" type="presParOf" srcId="{41204646-9522-44E0-B373-F5F47CEBCA70}" destId="{6C83263C-9940-4E21-97D5-0F2FD0F766AC}" srcOrd="4" destOrd="0" presId="urn:microsoft.com/office/officeart/2005/8/layout/default"/>
    <dgm:cxn modelId="{62BD59CF-016B-40E8-ACA0-9E140C488FA8}" type="presParOf" srcId="{41204646-9522-44E0-B373-F5F47CEBCA70}" destId="{F7CF68BA-31FA-41E4-9DBB-3C8BC6FB231F}" srcOrd="5" destOrd="0" presId="urn:microsoft.com/office/officeart/2005/8/layout/default"/>
    <dgm:cxn modelId="{C0837D51-3478-4ACD-8D89-1896D399CBB3}" type="presParOf" srcId="{41204646-9522-44E0-B373-F5F47CEBCA70}" destId="{CD0C7211-1B1B-4CA6-B6F0-C3625076C8F0}" srcOrd="6" destOrd="0" presId="urn:microsoft.com/office/officeart/2005/8/layout/default"/>
    <dgm:cxn modelId="{0A988D7A-9371-4709-9DFD-4F588E6E80AC}" type="presParOf" srcId="{41204646-9522-44E0-B373-F5F47CEBCA70}" destId="{EA9E0DB1-3A43-4673-A5E8-B1162A83F73D}" srcOrd="7" destOrd="0" presId="urn:microsoft.com/office/officeart/2005/8/layout/default"/>
    <dgm:cxn modelId="{D85870FE-A2A3-4036-BD42-57361FB8095F}" type="presParOf" srcId="{41204646-9522-44E0-B373-F5F47CEBCA70}" destId="{C3A226EA-C6B3-4E79-B0EE-AE17AB96C83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B14BC-F8E3-450E-A053-EE869FE86FF0}">
      <dsp:nvSpPr>
        <dsp:cNvPr id="0" name=""/>
        <dsp:cNvSpPr/>
      </dsp:nvSpPr>
      <dsp:spPr>
        <a:xfrm>
          <a:off x="5492745" y="364866"/>
          <a:ext cx="2559723" cy="1535833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컨셉</a:t>
          </a:r>
          <a:endParaRPr lang="ko-KR" altLang="en-US" sz="2000" kern="1200" dirty="0">
            <a:solidFill>
              <a:schemeClr val="bg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537728" y="409849"/>
        <a:ext cx="2469757" cy="1445867"/>
      </dsp:txXfrm>
    </dsp:sp>
    <dsp:sp modelId="{41FE7B2B-699D-4103-8D6E-373C490B253D}">
      <dsp:nvSpPr>
        <dsp:cNvPr id="0" name=""/>
        <dsp:cNvSpPr/>
      </dsp:nvSpPr>
      <dsp:spPr>
        <a:xfrm rot="20370814">
          <a:off x="3472196" y="1413024"/>
          <a:ext cx="1396329" cy="63481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/>
        </a:p>
      </dsp:txBody>
      <dsp:txXfrm rot="10800000">
        <a:off x="3478218" y="1573312"/>
        <a:ext cx="1205886" cy="380887"/>
      </dsp:txXfrm>
    </dsp:sp>
    <dsp:sp modelId="{3C01286E-C975-4543-A843-0828A2E79BF0}">
      <dsp:nvSpPr>
        <dsp:cNvPr id="0" name=""/>
        <dsp:cNvSpPr/>
      </dsp:nvSpPr>
      <dsp:spPr>
        <a:xfrm>
          <a:off x="365287" y="1542467"/>
          <a:ext cx="2559723" cy="1535833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벽돌 깨기</a:t>
          </a:r>
        </a:p>
      </dsp:txBody>
      <dsp:txXfrm>
        <a:off x="410270" y="1587450"/>
        <a:ext cx="2469757" cy="1445867"/>
      </dsp:txXfrm>
    </dsp:sp>
    <dsp:sp modelId="{637D86E5-D878-4E4A-8C5D-00D85D96EF92}">
      <dsp:nvSpPr>
        <dsp:cNvPr id="0" name=""/>
        <dsp:cNvSpPr/>
      </dsp:nvSpPr>
      <dsp:spPr>
        <a:xfrm rot="818162">
          <a:off x="3555165" y="2628363"/>
          <a:ext cx="1418282" cy="63481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/>
        </a:p>
      </dsp:txBody>
      <dsp:txXfrm>
        <a:off x="3557849" y="2732876"/>
        <a:ext cx="1227839" cy="380887"/>
      </dsp:txXfrm>
    </dsp:sp>
    <dsp:sp modelId="{9E0B5A5C-1761-461A-959B-800292FCFA4E}">
      <dsp:nvSpPr>
        <dsp:cNvPr id="0" name=""/>
        <dsp:cNvSpPr/>
      </dsp:nvSpPr>
      <dsp:spPr>
        <a:xfrm>
          <a:off x="5525586" y="2794310"/>
          <a:ext cx="2559723" cy="1535833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기능 구현</a:t>
          </a:r>
        </a:p>
      </dsp:txBody>
      <dsp:txXfrm>
        <a:off x="5570569" y="2839293"/>
        <a:ext cx="2469757" cy="1445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5E5A-4AE8-4681-A0AE-FF96D1A5F90F}">
      <dsp:nvSpPr>
        <dsp:cNvPr id="0" name=""/>
        <dsp:cNvSpPr/>
      </dsp:nvSpPr>
      <dsp:spPr>
        <a:xfrm>
          <a:off x="186042" y="2108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이 경 현</a:t>
          </a:r>
          <a:endParaRPr lang="en-US" altLang="ko-KR" sz="4000" b="1" kern="1200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플레이 화면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기본 게임 플레이 구성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186042" y="2108"/>
        <a:ext cx="3119246" cy="1871548"/>
      </dsp:txXfrm>
    </dsp:sp>
    <dsp:sp modelId="{05B0C84B-4B3A-4F8B-A113-BDE6617F5096}">
      <dsp:nvSpPr>
        <dsp:cNvPr id="0" name=""/>
        <dsp:cNvSpPr/>
      </dsp:nvSpPr>
      <dsp:spPr>
        <a:xfrm>
          <a:off x="3617214" y="2108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노 동 균</a:t>
          </a:r>
          <a:endParaRPr lang="en-US" altLang="ko-KR" sz="4000" b="1" kern="1200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en-US" altLang="ko-KR" sz="20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ScriptableObject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설계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시스템 설계</a:t>
          </a:r>
        </a:p>
      </dsp:txBody>
      <dsp:txXfrm>
        <a:off x="3617214" y="2108"/>
        <a:ext cx="3119246" cy="1871548"/>
      </dsp:txXfrm>
    </dsp:sp>
    <dsp:sp modelId="{6C83263C-9940-4E21-97D5-0F2FD0F766AC}">
      <dsp:nvSpPr>
        <dsp:cNvPr id="0" name=""/>
        <dsp:cNvSpPr/>
      </dsp:nvSpPr>
      <dsp:spPr>
        <a:xfrm>
          <a:off x="7048385" y="2108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김 강 현</a:t>
          </a:r>
          <a:endParaRPr lang="en-US" altLang="ko-KR" sz="4000" b="1" kern="1200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레벨 선택 씬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레벨 선택 </a:t>
          </a: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048385" y="2108"/>
        <a:ext cx="3119246" cy="1871548"/>
      </dsp:txXfrm>
    </dsp:sp>
    <dsp:sp modelId="{CD0C7211-1B1B-4CA6-B6F0-C3625076C8F0}">
      <dsp:nvSpPr>
        <dsp:cNvPr id="0" name=""/>
        <dsp:cNvSpPr/>
      </dsp:nvSpPr>
      <dsp:spPr>
        <a:xfrm>
          <a:off x="1901628" y="2185580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박 민 혁</a:t>
          </a:r>
          <a:endParaRPr lang="en-US" altLang="ko-KR" sz="4000" b="1" kern="1200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아이템 구현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레벨 디자인</a:t>
          </a:r>
        </a:p>
      </dsp:txBody>
      <dsp:txXfrm>
        <a:off x="1901628" y="2185580"/>
        <a:ext cx="3119246" cy="1871548"/>
      </dsp:txXfrm>
    </dsp:sp>
    <dsp:sp modelId="{C3A226EA-C6B3-4E79-B0EE-AE17AB96C83F}">
      <dsp:nvSpPr>
        <dsp:cNvPr id="0" name=""/>
        <dsp:cNvSpPr/>
      </dsp:nvSpPr>
      <dsp:spPr>
        <a:xfrm>
          <a:off x="5332799" y="2185580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rPr>
            <a:t>김 민 석</a:t>
          </a:r>
          <a:endParaRPr lang="en-US" altLang="ko-KR" sz="4000" b="1" kern="1200" dirty="0">
            <a:solidFill>
              <a:srgbClr val="00B0F0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시작 화면 씬 </a:t>
          </a: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로딩 씬 </a:t>
          </a: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32799" y="2185580"/>
        <a:ext cx="3119246" cy="1871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EB3D9-DB66-4220-9CB4-ADA0A90E0581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8AC8A-9CAB-4957-833F-74EA9CE01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81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저희는 </a:t>
            </a:r>
            <a:r>
              <a:rPr lang="en-US" altLang="ko-KR" dirty="0"/>
              <a:t>4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 err="1"/>
              <a:t>팀명</a:t>
            </a:r>
            <a:r>
              <a:rPr lang="ko-KR" altLang="en-US" dirty="0"/>
              <a:t> 사신입니다</a:t>
            </a:r>
            <a:r>
              <a:rPr lang="en-US" altLang="ko-KR" dirty="0"/>
              <a:t>. </a:t>
            </a:r>
            <a:r>
              <a:rPr lang="ko-KR" altLang="en-US" dirty="0"/>
              <a:t>저희는 이경현 팀장님을 필두로 </a:t>
            </a:r>
            <a:r>
              <a:rPr lang="ko-KR" altLang="en-US" dirty="0" err="1"/>
              <a:t>노동균님</a:t>
            </a:r>
            <a:r>
              <a:rPr lang="en-US" altLang="ko-KR" dirty="0"/>
              <a:t>, </a:t>
            </a:r>
            <a:r>
              <a:rPr lang="ko-KR" altLang="en-US" dirty="0" err="1"/>
              <a:t>김강현님</a:t>
            </a:r>
            <a:r>
              <a:rPr lang="en-US" altLang="ko-KR" dirty="0"/>
              <a:t>, </a:t>
            </a:r>
            <a:r>
              <a:rPr lang="ko-KR" altLang="en-US" dirty="0"/>
              <a:t>박민혁님</a:t>
            </a:r>
            <a:r>
              <a:rPr lang="en-US" altLang="ko-KR" dirty="0"/>
              <a:t>, </a:t>
            </a:r>
            <a:r>
              <a:rPr lang="ko-KR" altLang="en-US" dirty="0"/>
              <a:t>그리고 발표자 본인 김민석으로 편성되어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8AC8A-9CAB-4957-833F-74EA9CE01F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13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</a:t>
            </a:r>
            <a:r>
              <a:rPr lang="en-US" altLang="ko-KR" dirty="0"/>
              <a:t>Scriptable Object</a:t>
            </a:r>
            <a:r>
              <a:rPr lang="ko-KR" altLang="en-US" dirty="0"/>
              <a:t>를 사용하게 되면</a:t>
            </a:r>
            <a:r>
              <a:rPr lang="en-US" altLang="ko-KR" dirty="0"/>
              <a:t>, </a:t>
            </a:r>
            <a:r>
              <a:rPr lang="ko-KR" altLang="en-US" dirty="0"/>
              <a:t>해당 기능을 컴포넌트 추가 없이 추가하여 사용할 수 있기 때문에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확장성에 매우 용이한 장점이 있었습니다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07" name="Google Shape;3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e6d6fab12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g27e6d6fab12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e6d6fab12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7e6d6fab12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발제에 제시된 게임 중 </a:t>
            </a:r>
            <a:r>
              <a:rPr lang="ko-KR" altLang="en-US" dirty="0" err="1"/>
              <a:t>벽돌깨기를</a:t>
            </a:r>
            <a:r>
              <a:rPr lang="ko-KR" altLang="en-US" dirty="0"/>
              <a:t> 기획하기로 </a:t>
            </a:r>
            <a:r>
              <a:rPr lang="ko-KR" altLang="en-US" dirty="0" err="1"/>
              <a:t>컨펌하였고</a:t>
            </a:r>
            <a:r>
              <a:rPr lang="en-US" altLang="ko-KR" dirty="0"/>
              <a:t>, </a:t>
            </a:r>
            <a:r>
              <a:rPr lang="ko-KR" altLang="en-US" dirty="0"/>
              <a:t>컨셉과 기능 구현에 대해서 회의를 먼저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8AC8A-9CAB-4957-833F-74EA9CE01F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8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회의를 거쳐서 나온 와이어 프레임은 보시는 것과 같이 설계를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8AC8A-9CAB-4957-833F-74EA9CE01F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51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와이어 프레임이 정립되고 나서 역할분담을 하였고</a:t>
            </a:r>
            <a:r>
              <a:rPr lang="en-US" altLang="ko-KR" dirty="0"/>
              <a:t>, </a:t>
            </a:r>
            <a:r>
              <a:rPr lang="ko-KR" altLang="en-US" dirty="0"/>
              <a:t>비교적 세분화를 시켜서 진행하도록 계획하였습니다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8AC8A-9CAB-4957-833F-74EA9CE01F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28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기능의 구조적인 부분을 잡고 나서</a:t>
            </a:r>
            <a:r>
              <a:rPr lang="en-US" altLang="ko-KR" dirty="0"/>
              <a:t> </a:t>
            </a:r>
            <a:r>
              <a:rPr lang="ko-KR" altLang="en-US" dirty="0"/>
              <a:t>게임의 컨셉에 대해서 회의를 진행하였는데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저희 조의 이름에 걸맞는 </a:t>
            </a:r>
            <a:r>
              <a:rPr lang="en-US" altLang="ko-KR" dirty="0"/>
              <a:t>‘</a:t>
            </a:r>
            <a:r>
              <a:rPr lang="ko-KR" altLang="en-US" dirty="0"/>
              <a:t>사신</a:t>
            </a:r>
            <a:r>
              <a:rPr lang="en-US" altLang="ko-KR" dirty="0"/>
              <a:t>’ </a:t>
            </a:r>
            <a:r>
              <a:rPr lang="ko-KR" altLang="en-US" dirty="0"/>
              <a:t>컨셉을 잡고 </a:t>
            </a:r>
            <a:r>
              <a:rPr lang="ko-KR" altLang="en-US" dirty="0" err="1"/>
              <a:t>벽돌깨기와</a:t>
            </a:r>
            <a:r>
              <a:rPr lang="ko-KR" altLang="en-US" dirty="0"/>
              <a:t> 접목시키기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패들은 낫으로 바꾸고 낫을 </a:t>
            </a:r>
            <a:r>
              <a:rPr lang="ko-KR" altLang="en-US" dirty="0" err="1"/>
              <a:t>들고있는</a:t>
            </a:r>
            <a:r>
              <a:rPr lang="ko-KR" altLang="en-US" dirty="0"/>
              <a:t> 플레이어인 사신을 추가하였고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공을 낫의 </a:t>
            </a:r>
            <a:r>
              <a:rPr lang="ko-KR" altLang="en-US" dirty="0" err="1"/>
              <a:t>칼날검기로</a:t>
            </a:r>
            <a:r>
              <a:rPr lang="en-US" altLang="ko-KR" dirty="0"/>
              <a:t>, </a:t>
            </a:r>
            <a:r>
              <a:rPr lang="ko-KR" altLang="en-US" dirty="0"/>
              <a:t>벽돌부분은 몬스터로 대체하여 컨셉을 확고히 </a:t>
            </a:r>
            <a:r>
              <a:rPr lang="ko-KR" altLang="en-US" dirty="0" err="1"/>
              <a:t>해나갔습니다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8AC8A-9CAB-4957-833F-74EA9CE01F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04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회의를 계속 거치던 중</a:t>
            </a:r>
            <a:r>
              <a:rPr lang="en-US" altLang="ko-KR" dirty="0"/>
              <a:t>, </a:t>
            </a:r>
            <a:r>
              <a:rPr lang="ko-KR" altLang="en-US" dirty="0"/>
              <a:t>기존 와이어 프레임보다는 더 재밌게 만들 수 있을 것 같아서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팀원들 각자의 </a:t>
            </a:r>
            <a:r>
              <a:rPr lang="ko-KR" altLang="en-US" dirty="0" err="1"/>
              <a:t>씬을</a:t>
            </a:r>
            <a:r>
              <a:rPr lang="ko-KR" altLang="en-US" dirty="0"/>
              <a:t> 만들고 스테이지 별로 배치하는 것이 더 좋을 것 같아서 변경을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그리하여 각자의 개성을 살린 </a:t>
            </a:r>
            <a:r>
              <a:rPr lang="en-US" altLang="ko-KR" dirty="0"/>
              <a:t>stage</a:t>
            </a:r>
            <a:r>
              <a:rPr lang="ko-KR" altLang="en-US" dirty="0"/>
              <a:t>가 완성되고 본인들이 원하는 대로 커스터마이징도 가능하며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씬을</a:t>
            </a:r>
            <a:r>
              <a:rPr lang="ko-KR" altLang="en-US" dirty="0"/>
              <a:t> 합쳤을 때도 충돌이 일어나지 않는다는 장점이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8AC8A-9CAB-4957-833F-74EA9CE01F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59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저희조가</a:t>
            </a:r>
            <a:r>
              <a:rPr lang="ko-KR" altLang="en-US" dirty="0"/>
              <a:t> 구현한 </a:t>
            </a:r>
            <a:r>
              <a:rPr lang="ko-KR" altLang="en-US" dirty="0" err="1"/>
              <a:t>기능중</a:t>
            </a:r>
            <a:r>
              <a:rPr lang="ko-KR" altLang="en-US" dirty="0"/>
              <a:t> 중요한 것 중 하나가 바로 레이어 기반 충돌 검사인데요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기능은 유니티에 기본적으로 탑재되어 있으며 충돌을 필터링 해주는 기능이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기능을 사용하면</a:t>
            </a:r>
            <a:r>
              <a:rPr lang="en-US" altLang="ko-KR" dirty="0"/>
              <a:t>, </a:t>
            </a:r>
            <a:r>
              <a:rPr lang="ko-KR" dirty="0" err="1"/>
              <a:t>일일히</a:t>
            </a:r>
            <a:r>
              <a:rPr lang="ko-KR" dirty="0"/>
              <a:t> </a:t>
            </a:r>
            <a:r>
              <a:rPr lang="ko-KR" dirty="0" err="1"/>
              <a:t>CompareTag를</a:t>
            </a:r>
            <a:r>
              <a:rPr lang="ko-KR" dirty="0"/>
              <a:t> 사용할 필요가 없</a:t>
            </a:r>
            <a:r>
              <a:rPr lang="ko-KR" altLang="en-US" dirty="0"/>
              <a:t>으며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layer에</a:t>
            </a:r>
            <a:r>
              <a:rPr lang="ko-KR" dirty="0"/>
              <a:t> </a:t>
            </a:r>
            <a:r>
              <a:rPr lang="ko-KR" dirty="0" err="1"/>
              <a:t>EnemyWeapon등의</a:t>
            </a:r>
            <a:r>
              <a:rPr lang="ko-KR" dirty="0"/>
              <a:t> 이름을 정확하게 명시해주면 헷갈</a:t>
            </a:r>
            <a:r>
              <a:rPr lang="ko-KR" altLang="en-US" dirty="0"/>
              <a:t>리지 않는다는 장점이 있습니다</a:t>
            </a:r>
            <a:r>
              <a:rPr 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단점은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충돌 필터링이 필요한 모든 오브젝트에 </a:t>
            </a:r>
            <a:r>
              <a:rPr lang="ko-KR" dirty="0" err="1"/>
              <a:t>layer</a:t>
            </a:r>
            <a:r>
              <a:rPr lang="ko-KR" dirty="0"/>
              <a:t> 설정을 </a:t>
            </a:r>
            <a:r>
              <a:rPr lang="ko-KR" dirty="0" err="1"/>
              <a:t>해주어야한다는</a:t>
            </a:r>
            <a:r>
              <a:rPr lang="ko-KR" dirty="0"/>
              <a:t> </a:t>
            </a:r>
            <a:r>
              <a:rPr lang="ko-KR" altLang="en-US" dirty="0"/>
              <a:t>번거로움이 있습니다</a:t>
            </a:r>
            <a:r>
              <a:rPr 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e6d6fab1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벽돌게임 특성</a:t>
            </a:r>
            <a:r>
              <a:rPr lang="ko-KR" altLang="en-US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 여러 상황의 충돌이 발생할 것이기 때문에</a:t>
            </a:r>
            <a:r>
              <a:rPr lang="en-US" altLang="ko-KR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비슷한 코드</a:t>
            </a:r>
            <a:r>
              <a:rPr lang="en-US" altLang="ko-KR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행위가 반복 될 것으로 보여</a:t>
            </a:r>
            <a:r>
              <a:rPr lang="en-US" altLang="ko-KR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l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충돌기능을 하나의 클래스로 통합하였습니다</a:t>
            </a:r>
            <a:r>
              <a:rPr lang="en-US" altLang="ko-KR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chemeClr val="l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그리고 그 기능을 </a:t>
            </a:r>
            <a:r>
              <a:rPr lang="en-US" altLang="ko-KR" sz="1200" dirty="0" err="1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ScriptableObject</a:t>
            </a:r>
            <a:r>
              <a:rPr lang="ko-KR" altLang="en-US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마치 레고 조립하듯이 기능을 추가할 수 있게 제작하였습니다</a:t>
            </a:r>
            <a:r>
              <a:rPr lang="en-US" altLang="ko-KR" sz="12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200" dirty="0">
              <a:solidFill>
                <a:schemeClr val="l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g27e6d6fab1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e6d6fab1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Scriptable</a:t>
            </a:r>
            <a:r>
              <a:rPr lang="ko-KR" dirty="0"/>
              <a:t> </a:t>
            </a:r>
            <a:r>
              <a:rPr lang="ko-KR" dirty="0" err="1"/>
              <a:t>Object를</a:t>
            </a:r>
            <a:r>
              <a:rPr lang="ko-KR" dirty="0"/>
              <a:t> 활용하는 건 </a:t>
            </a:r>
            <a:r>
              <a:rPr lang="ko-KR" dirty="0" err="1"/>
              <a:t>Json,Csv와</a:t>
            </a:r>
            <a:r>
              <a:rPr lang="ko-KR" dirty="0"/>
              <a:t> 같이 데이터 주도 개발을 하기 </a:t>
            </a:r>
            <a:r>
              <a:rPr lang="ko-KR" dirty="0" err="1"/>
              <a:t>위해서인데요</a:t>
            </a:r>
            <a:r>
              <a:rPr 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데이터 주도개발을 하게</a:t>
            </a:r>
            <a:r>
              <a:rPr lang="en-US" altLang="ko-KR" dirty="0"/>
              <a:t> </a:t>
            </a:r>
            <a:r>
              <a:rPr lang="ko-KR" dirty="0"/>
              <a:t>되면 좋은</a:t>
            </a:r>
            <a:r>
              <a:rPr lang="en-US" altLang="ko-KR" dirty="0"/>
              <a:t> </a:t>
            </a:r>
            <a:r>
              <a:rPr lang="ko-KR" dirty="0"/>
              <a:t>것 중 대표적인 것이 데이터 수정</a:t>
            </a:r>
            <a:r>
              <a:rPr lang="en-US" altLang="ko-KR" dirty="0"/>
              <a:t> </a:t>
            </a:r>
            <a:r>
              <a:rPr lang="ko-KR" dirty="0"/>
              <a:t>시 추가적인 </a:t>
            </a:r>
            <a:r>
              <a:rPr lang="ko-KR" dirty="0" err="1"/>
              <a:t>빌드작업</a:t>
            </a:r>
            <a:r>
              <a:rPr lang="ko-KR" dirty="0"/>
              <a:t> 없이 적용이 가능하다는 점입니다.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또 많은 데이터를 추가하더라도 코드의 수정, </a:t>
            </a:r>
            <a:r>
              <a:rPr lang="ko-KR" dirty="0" err="1"/>
              <a:t>빌드작업</a:t>
            </a:r>
            <a:r>
              <a:rPr lang="en-US" altLang="ko-KR" dirty="0"/>
              <a:t> </a:t>
            </a:r>
            <a:r>
              <a:rPr lang="ko-KR" dirty="0"/>
              <a:t>없이 가능하게 되어 빠른</a:t>
            </a:r>
            <a:r>
              <a:rPr lang="en-US" altLang="ko-KR" dirty="0"/>
              <a:t> </a:t>
            </a:r>
            <a:r>
              <a:rPr lang="ko-KR" dirty="0"/>
              <a:t>개발을 할 수 있게 만들어줍니다.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</a:rPr>
              <a:t>그래서 </a:t>
            </a:r>
            <a:r>
              <a:rPr lang="ko-KR" altLang="en-US" dirty="0">
                <a:solidFill>
                  <a:schemeClr val="dk1"/>
                </a:solidFill>
              </a:rPr>
              <a:t>저희 </a:t>
            </a:r>
            <a:r>
              <a:rPr lang="ko-KR" dirty="0">
                <a:solidFill>
                  <a:schemeClr val="dk1"/>
                </a:solidFill>
              </a:rPr>
              <a:t>조에서는 </a:t>
            </a:r>
            <a:r>
              <a:rPr lang="ko-KR" dirty="0" err="1">
                <a:solidFill>
                  <a:schemeClr val="dk1"/>
                </a:solidFill>
              </a:rPr>
              <a:t>Scriptable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err="1">
                <a:solidFill>
                  <a:schemeClr val="dk1"/>
                </a:solidFill>
              </a:rPr>
              <a:t>Object를</a:t>
            </a:r>
            <a:r>
              <a:rPr lang="ko-KR" dirty="0">
                <a:solidFill>
                  <a:schemeClr val="dk1"/>
                </a:solidFill>
              </a:rPr>
              <a:t> 다음과 같이 분류하여 활용 하였습니다.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</a:rPr>
              <a:t>하나는 아이템에 대한 데이터 부분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</a:rPr>
              <a:t>그리고 나머지 두 부분은 기능적인 부분을 데이터화 시켰다는 점입니다.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g27e6d6fab1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1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1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6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082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15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39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93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09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1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51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6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6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3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36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5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01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0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C0CE9B3-8ECB-4DCA-BD82-C036A0563B4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424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식물, 스크린샷, 밤, 야외이(가) 표시된 사진&#10;&#10;자동 생성된 설명">
            <a:extLst>
              <a:ext uri="{FF2B5EF4-FFF2-40B4-BE49-F238E27FC236}">
                <a16:creationId xmlns:a16="http://schemas.microsoft.com/office/drawing/2014/main" id="{FABD0D1C-B61C-7B5D-0AE1-527070456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E771D84-059A-5BDD-E2BF-D9C6FE29C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死조 死신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396DA2-B362-DEE3-9A1F-B1F0B978D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6273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이경현 </a:t>
            </a:r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노동균</a:t>
            </a:r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김강현</a:t>
            </a:r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박민혁 </a:t>
            </a:r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김민석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F7B85F-B1CD-93BA-2F32-8B3D45C82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63" y="1226199"/>
            <a:ext cx="2495807" cy="26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8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기능 구현 - 주요 기능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0" name="Google Shape;310;p28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2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Scriptable Object</a:t>
            </a:r>
          </a:p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1" name="Google Shape;311;p28"/>
          <p:cNvSpPr txBox="1">
            <a:spLocks noGrp="1"/>
          </p:cNvSpPr>
          <p:nvPr>
            <p:ph type="body" idx="1"/>
          </p:nvPr>
        </p:nvSpPr>
        <p:spPr>
          <a:xfrm>
            <a:off x="7232671" y="1879210"/>
            <a:ext cx="4338918" cy="197581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통해서 충돌 발생 시 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기능을 컴포넌트 추가 없이  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선택하여 추가할 수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그래서</a:t>
            </a:r>
            <a:r>
              <a:rPr 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확장성에 매우 용이하다</a:t>
            </a:r>
            <a:endParaRPr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32" y="2628158"/>
            <a:ext cx="4410075" cy="368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833" y="3581439"/>
            <a:ext cx="4410075" cy="164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1BC6E08C-7331-7A24-FFF0-B9AF7B44F746}"/>
              </a:ext>
            </a:extLst>
          </p:cNvPr>
          <p:cNvCxnSpPr/>
          <p:nvPr/>
        </p:nvCxnSpPr>
        <p:spPr>
          <a:xfrm>
            <a:off x="4454013" y="3429000"/>
            <a:ext cx="3480619" cy="97635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7E5796E-40D9-6BC9-B844-5BA8BFD81DA9}"/>
              </a:ext>
            </a:extLst>
          </p:cNvPr>
          <p:cNvCxnSpPr/>
          <p:nvPr/>
        </p:nvCxnSpPr>
        <p:spPr>
          <a:xfrm>
            <a:off x="4454013" y="4291781"/>
            <a:ext cx="3480619" cy="339213"/>
          </a:xfrm>
          <a:prstGeom prst="bentConnector3">
            <a:avLst>
              <a:gd name="adj1" fmla="val 40254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ED0BB05-735D-4EC3-02AD-AE4074324BDC}"/>
              </a:ext>
            </a:extLst>
          </p:cNvPr>
          <p:cNvCxnSpPr/>
          <p:nvPr/>
        </p:nvCxnSpPr>
        <p:spPr>
          <a:xfrm>
            <a:off x="4778477" y="4100052"/>
            <a:ext cx="3156155" cy="737419"/>
          </a:xfrm>
          <a:prstGeom prst="bentConnector3">
            <a:avLst>
              <a:gd name="adj1" fmla="val 2663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기능 구현 - 주요 기능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9" name="Google Shape;319;p29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2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Scriptable Object / </a:t>
            </a:r>
            <a:r>
              <a:rPr lang="ko-KR" altLang="en-US" sz="2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 방법</a:t>
            </a:r>
            <a:endParaRPr lang="en-US" altLang="ko-KR" sz="28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0" name="Google Shape;320;p29"/>
          <p:cNvSpPr txBox="1">
            <a:spLocks noGrp="1"/>
          </p:cNvSpPr>
          <p:nvPr>
            <p:ph type="body" idx="1"/>
          </p:nvPr>
        </p:nvSpPr>
        <p:spPr>
          <a:xfrm>
            <a:off x="7569650" y="2482525"/>
            <a:ext cx="3644400" cy="40586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다음과 같은 추상클래스를 통해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자식들은 충돌 시 원하는 기능을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자유롭게 추가할 수 있고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Collisionable</a:t>
            </a: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커스텀 컴포넌트를 사용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사용자는 자유롭게 기능을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추가/삭제할 수 있음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76" y="2482525"/>
            <a:ext cx="6304491" cy="218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685" y="4893388"/>
            <a:ext cx="44100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기능 구현 - 주요 기능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제한사항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6730027" y="4934058"/>
            <a:ext cx="5029867" cy="1892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단점도 존재하는데 다음과 같이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Coroutine</a:t>
            </a: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사용할 수가 없다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따라서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Coroutine</a:t>
            </a: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사용하려면 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GameObject</a:t>
            </a: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내의 다른 컴포넌트에게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받아 사용해야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한다.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22" y="2285424"/>
            <a:ext cx="25146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84" y="5003921"/>
            <a:ext cx="43338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3716" y="2110834"/>
            <a:ext cx="57054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ED0E14-3754-B3F8-024D-059AA551F4FE}"/>
              </a:ext>
            </a:extLst>
          </p:cNvPr>
          <p:cNvGrpSpPr/>
          <p:nvPr/>
        </p:nvGrpSpPr>
        <p:grpSpPr>
          <a:xfrm>
            <a:off x="423564" y="2175547"/>
            <a:ext cx="5417364" cy="2659802"/>
            <a:chOff x="106460" y="1580049"/>
            <a:chExt cx="5417364" cy="26598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3DAAF0-CD1F-859C-486A-890A9138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460" y="1580050"/>
              <a:ext cx="1614670" cy="26598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3EFC022-91BF-42BF-7428-AA303EFE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5126" y="1580050"/>
              <a:ext cx="1674690" cy="26598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359CCE-D127-2646-0B93-91E17135B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3812" y="1580049"/>
              <a:ext cx="1640012" cy="2659801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050FAE6-B0A1-3323-FBD9-9C4E31DF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씬 소개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StartScene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SelectScene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LoadingScene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06FC80A-9E8C-A6A6-2E7E-4F917B5759A9}"/>
              </a:ext>
            </a:extLst>
          </p:cNvPr>
          <p:cNvGrpSpPr/>
          <p:nvPr/>
        </p:nvGrpSpPr>
        <p:grpSpPr>
          <a:xfrm>
            <a:off x="6454686" y="2175547"/>
            <a:ext cx="5535681" cy="3750978"/>
            <a:chOff x="6457222" y="1631551"/>
            <a:chExt cx="5535681" cy="37509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794D78-0344-8635-B879-8242227A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7222" y="1631551"/>
              <a:ext cx="2710370" cy="375097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3BCAE87-6798-78FF-4D68-B2644DAA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82533" y="1631731"/>
              <a:ext cx="2710370" cy="3750798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BE3F14A3-5986-4158-C06D-92D0E1A313E6}"/>
                </a:ext>
              </a:extLst>
            </p:cNvPr>
            <p:cNvSpPr/>
            <p:nvPr/>
          </p:nvSpPr>
          <p:spPr>
            <a:xfrm>
              <a:off x="10483759" y="4559643"/>
              <a:ext cx="686749" cy="71760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8545B26-29FD-3BFD-A3CC-D46991EA8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792" y="3505447"/>
            <a:ext cx="1836057" cy="30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0FAE6-B0A1-3323-FBD9-9C4E31DF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씬 소개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StageScene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97EDC2-ABA0-5608-AE10-45FC4A3C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0" y="1437171"/>
            <a:ext cx="2543530" cy="4372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409EE7-366B-BBD5-D58B-00602925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643" y="2027723"/>
            <a:ext cx="2553056" cy="4372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B3FD41-ED8E-6D50-68D1-449326384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366" y="1437171"/>
            <a:ext cx="2572109" cy="4401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DC9B67-BB65-4ADC-0496-E9D3FA536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309" y="2027723"/>
            <a:ext cx="2553056" cy="4363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68C172-F475-743F-3022-8A8547BDA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198" y="1437171"/>
            <a:ext cx="2572109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E4C63-CDBE-284D-5562-9EC92875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추가 기능 구현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681B0B-98D1-90CE-C606-02FE5518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00" y="1473433"/>
            <a:ext cx="2562583" cy="4353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157894-CCBE-0FC2-D186-78BEE154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40" y="1473433"/>
            <a:ext cx="2534004" cy="43535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9019AA-1CCD-1DF5-8C0E-2AA34A06F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744" y="1463907"/>
            <a:ext cx="2553056" cy="43630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7583563-8D73-A816-5BC7-6F43212100D8}"/>
              </a:ext>
            </a:extLst>
          </p:cNvPr>
          <p:cNvSpPr/>
          <p:nvPr/>
        </p:nvSpPr>
        <p:spPr>
          <a:xfrm>
            <a:off x="3232587" y="2207958"/>
            <a:ext cx="1542341" cy="6715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회복기능 추가</a:t>
            </a:r>
            <a:endParaRPr lang="ko-KR" altLang="en-US" dirty="0">
              <a:solidFill>
                <a:schemeClr val="bg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635F8F-C2CF-5864-106C-3B66D5071908}"/>
              </a:ext>
            </a:extLst>
          </p:cNvPr>
          <p:cNvCxnSpPr>
            <a:stCxn id="10" idx="1"/>
          </p:cNvCxnSpPr>
          <p:nvPr/>
        </p:nvCxnSpPr>
        <p:spPr>
          <a:xfrm flipH="1">
            <a:off x="1214469" y="2543715"/>
            <a:ext cx="2018118" cy="1278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DFF4421D-0D81-B705-2294-C8184064E4F8}"/>
              </a:ext>
            </a:extLst>
          </p:cNvPr>
          <p:cNvSpPr/>
          <p:nvPr/>
        </p:nvSpPr>
        <p:spPr>
          <a:xfrm>
            <a:off x="151279" y="3543583"/>
            <a:ext cx="1063190" cy="93608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08EB13-836F-4AC0-C655-C35EF8706512}"/>
              </a:ext>
            </a:extLst>
          </p:cNvPr>
          <p:cNvSpPr/>
          <p:nvPr/>
        </p:nvSpPr>
        <p:spPr>
          <a:xfrm>
            <a:off x="4829472" y="4627495"/>
            <a:ext cx="1542341" cy="792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공의 개수 </a:t>
            </a:r>
            <a:r>
              <a:rPr lang="en-US" altLang="ko-KR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 추가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919CE3FC-411E-9B28-F578-0CA9CE5BF0A0}"/>
              </a:ext>
            </a:extLst>
          </p:cNvPr>
          <p:cNvSpPr/>
          <p:nvPr/>
        </p:nvSpPr>
        <p:spPr>
          <a:xfrm>
            <a:off x="6579240" y="3543583"/>
            <a:ext cx="1063190" cy="93608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7F9F8984-D94A-0FB6-71A9-64511144DD21}"/>
              </a:ext>
            </a:extLst>
          </p:cNvPr>
          <p:cNvSpPr/>
          <p:nvPr/>
        </p:nvSpPr>
        <p:spPr>
          <a:xfrm>
            <a:off x="9405724" y="2207958"/>
            <a:ext cx="640335" cy="65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FBE3BD1-4D7C-E506-513B-70773A02A204}"/>
              </a:ext>
            </a:extLst>
          </p:cNvPr>
          <p:cNvSpPr/>
          <p:nvPr/>
        </p:nvSpPr>
        <p:spPr>
          <a:xfrm>
            <a:off x="9845449" y="3462914"/>
            <a:ext cx="661970" cy="7873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CAF61F0-64BE-0C27-6CAA-8D06C36F3AA4}"/>
              </a:ext>
            </a:extLst>
          </p:cNvPr>
          <p:cNvCxnSpPr>
            <a:cxnSpLocks/>
          </p:cNvCxnSpPr>
          <p:nvPr/>
        </p:nvCxnSpPr>
        <p:spPr>
          <a:xfrm flipV="1">
            <a:off x="5660005" y="3873033"/>
            <a:ext cx="990390" cy="7544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54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0FAE6-B0A1-3323-FBD9-9C4E31DF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Stage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C0EB3-3E0B-95EC-DC28-A492C9DC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88" y="1893314"/>
            <a:ext cx="2562583" cy="4410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D8BA0D-320F-11E2-A217-DE3FF00B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84" y="1893314"/>
            <a:ext cx="2543530" cy="43916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7A6A24-2E67-0F87-8C5E-A15AEF22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027" y="1893314"/>
            <a:ext cx="2543530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2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A8252-C438-DD77-3649-B9247DA07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느낀점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37AE0-040B-7809-23C0-9D5AFA37B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64" y="1785556"/>
            <a:ext cx="11433687" cy="460288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박민혁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사용하는 데에는 쉬웠지만 디버깅 하는 데에는 어려웠다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김강현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가독성이 좋은 코드를 설계하는 것이 어려웠다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김민석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ScriptableObject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라는 것이 생소해서 사용법을 이해하기 힘들었고 코드 해석이 어려웠다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노동균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CPU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 호환되는 기능이 서로 차이가 있어서 버그를 해결하는 것이 힘들었다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이경현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협업할 때 공통된 부분을 작업하다가 겹치는 곳에서 수정하는 것이 힘들었다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(Conflict Error)</a:t>
            </a:r>
          </a:p>
        </p:txBody>
      </p:sp>
    </p:spTree>
    <p:extLst>
      <p:ext uri="{BB962C8B-B14F-4D97-AF65-F5344CB8AC3E}">
        <p14:creationId xmlns:p14="http://schemas.microsoft.com/office/powerpoint/2010/main" val="116891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32B80-A95F-B1E7-A053-F219B17E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19052" cy="1325563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보완할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32D88-B3B9-E008-5476-F05D5E2C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690687"/>
            <a:ext cx="5257801" cy="4351338"/>
          </a:xfrm>
        </p:spPr>
        <p:txBody>
          <a:bodyPr/>
          <a:lstStyle/>
          <a:p>
            <a:r>
              <a:rPr lang="ko-KR" altLang="en-US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폴더 규칙</a:t>
            </a: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리소스 정리</a:t>
            </a: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 err="1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Github</a:t>
            </a: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규칙</a:t>
            </a:r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분업과정 세분화</a:t>
            </a:r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</a:t>
            </a:r>
            <a:r>
              <a:rPr lang="en-US" altLang="ko-KR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Manager</a:t>
            </a:r>
            <a:r>
              <a:rPr lang="ko-KR" altLang="en-US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처음부터 세분화 하여 구현</a:t>
            </a:r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006F1AE-6D84-9F57-5A8E-7E5B067F0F39}"/>
              </a:ext>
            </a:extLst>
          </p:cNvPr>
          <p:cNvSpPr txBox="1">
            <a:spLocks/>
          </p:cNvSpPr>
          <p:nvPr/>
        </p:nvSpPr>
        <p:spPr>
          <a:xfrm>
            <a:off x="7243916" y="365124"/>
            <a:ext cx="37190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좋았던 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36EB6F-DCA8-C539-4420-993453B8DFFF}"/>
              </a:ext>
            </a:extLst>
          </p:cNvPr>
          <p:cNvSpPr txBox="1">
            <a:spLocks/>
          </p:cNvSpPr>
          <p:nvPr/>
        </p:nvSpPr>
        <p:spPr>
          <a:xfrm>
            <a:off x="6095999" y="1690687"/>
            <a:ext cx="5257801" cy="43513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 잡혀진 와이어 프레임</a:t>
            </a:r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활발한 소통</a:t>
            </a:r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올바른 분업화로 인해 충돌 최소화</a:t>
            </a:r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>
              <a:buFont typeface="Wingdings 2" charset="2"/>
              <a:buNone/>
            </a:pPr>
            <a:endParaRPr lang="en-US" altLang="ko-KR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89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E4C63-CDBE-284D-5562-9EC928759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20" y="2943774"/>
            <a:ext cx="4715480" cy="970450"/>
          </a:xfrm>
        </p:spPr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마무리 하며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..</a:t>
            </a:r>
            <a:endParaRPr lang="ko-KR" altLang="en-US" dirty="0"/>
          </a:p>
        </p:txBody>
      </p:sp>
      <p:pic>
        <p:nvPicPr>
          <p:cNvPr id="6" name="Reaper_SR_Piano_room">
            <a:hlinkClick r:id="" action="ppaction://media"/>
            <a:extLst>
              <a:ext uri="{FF2B5EF4-FFF2-40B4-BE49-F238E27FC236}">
                <a16:creationId xmlns:a16="http://schemas.microsoft.com/office/drawing/2014/main" id="{E58EC245-F0A9-C80F-9BFB-723FB01FEC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8232" y="4995862"/>
            <a:ext cx="609600" cy="609600"/>
          </a:xfrm>
          <a:prstGeom prst="rect">
            <a:avLst/>
          </a:prstGeom>
        </p:spPr>
      </p:pic>
      <p:pic>
        <p:nvPicPr>
          <p:cNvPr id="9" name="endingcredit">
            <a:hlinkClick r:id="" action="ppaction://media"/>
            <a:extLst>
              <a:ext uri="{FF2B5EF4-FFF2-40B4-BE49-F238E27FC236}">
                <a16:creationId xmlns:a16="http://schemas.microsoft.com/office/drawing/2014/main" id="{B75470C3-121F-2AC0-A1BF-8304516B56D7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2169" y="2128839"/>
            <a:ext cx="5722771" cy="3948112"/>
          </a:xfrm>
        </p:spPr>
      </p:pic>
    </p:spTree>
    <p:extLst>
      <p:ext uri="{BB962C8B-B14F-4D97-AF65-F5344CB8AC3E}">
        <p14:creationId xmlns:p14="http://schemas.microsoft.com/office/powerpoint/2010/main" val="36261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7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F6047-314B-EF92-2030-5D8AAD11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85D8CE4-933A-709D-DCC6-D95048FCCD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028304"/>
              </p:ext>
            </p:extLst>
          </p:nvPr>
        </p:nvGraphicFramePr>
        <p:xfrm>
          <a:off x="1443038" y="1400176"/>
          <a:ext cx="9744076" cy="509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872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32A4D-D6D5-5DBD-1656-B8699C91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와이어 프레임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862AAB-E1A0-CD30-CC9C-07DF2FE1063A}"/>
              </a:ext>
            </a:extLst>
          </p:cNvPr>
          <p:cNvGrpSpPr/>
          <p:nvPr/>
        </p:nvGrpSpPr>
        <p:grpSpPr>
          <a:xfrm>
            <a:off x="1123950" y="3017814"/>
            <a:ext cx="2419350" cy="1325563"/>
            <a:chOff x="1433424" y="1271602"/>
            <a:chExt cx="2762398" cy="165743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67D619E-2EAD-A462-00CA-1D248778CDBF}"/>
                </a:ext>
              </a:extLst>
            </p:cNvPr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6" name="사각형: 둥근 모서리 4">
              <a:extLst>
                <a:ext uri="{FF2B5EF4-FFF2-40B4-BE49-F238E27FC236}">
                  <a16:creationId xmlns:a16="http://schemas.microsoft.com/office/drawing/2014/main" id="{170E662C-509F-520C-EEE4-F95CA03C78D2}"/>
                </a:ext>
              </a:extLst>
            </p:cNvPr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메인 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94CB07-CAD7-31A2-8E16-530F1D05B160}"/>
              </a:ext>
            </a:extLst>
          </p:cNvPr>
          <p:cNvGrpSpPr/>
          <p:nvPr/>
        </p:nvGrpSpPr>
        <p:grpSpPr>
          <a:xfrm>
            <a:off x="4448175" y="3017814"/>
            <a:ext cx="2419350" cy="1325563"/>
            <a:chOff x="1433424" y="1271602"/>
            <a:chExt cx="2762398" cy="165743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4973B8E-3B93-888C-6D68-02E7959E583C}"/>
                </a:ext>
              </a:extLst>
            </p:cNvPr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" name="사각형: 둥근 모서리 4">
              <a:extLst>
                <a:ext uri="{FF2B5EF4-FFF2-40B4-BE49-F238E27FC236}">
                  <a16:creationId xmlns:a16="http://schemas.microsoft.com/office/drawing/2014/main" id="{D8287DDB-E2E0-03C7-FD91-0E9CFD53B61D}"/>
                </a:ext>
              </a:extLst>
            </p:cNvPr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레벨 선택 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956AD7-C341-60F0-0143-C0D65F287119}"/>
              </a:ext>
            </a:extLst>
          </p:cNvPr>
          <p:cNvGrpSpPr/>
          <p:nvPr/>
        </p:nvGrpSpPr>
        <p:grpSpPr>
          <a:xfrm>
            <a:off x="8699052" y="2978990"/>
            <a:ext cx="2419350" cy="1325563"/>
            <a:chOff x="1433424" y="1271602"/>
            <a:chExt cx="2762398" cy="165743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8D4FEDF-5DF7-7C48-25E3-9E38BF06F329}"/>
                </a:ext>
              </a:extLst>
            </p:cNvPr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35741290-3522-F23A-AA91-6469AA508C4A}"/>
                </a:ext>
              </a:extLst>
            </p:cNvPr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게임 플레이 씬</a:t>
              </a:r>
              <a:endParaRPr lang="ko-KR" altLang="en-US" sz="2000" kern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E2AB93E-CD7F-C3A6-D3EF-7B4C27D64854}"/>
              </a:ext>
            </a:extLst>
          </p:cNvPr>
          <p:cNvSpPr/>
          <p:nvPr/>
        </p:nvSpPr>
        <p:spPr>
          <a:xfrm>
            <a:off x="3714750" y="3360759"/>
            <a:ext cx="585788" cy="6572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C36A001-DFEF-7F81-AA65-289005806111}"/>
              </a:ext>
            </a:extLst>
          </p:cNvPr>
          <p:cNvSpPr/>
          <p:nvPr/>
        </p:nvSpPr>
        <p:spPr>
          <a:xfrm>
            <a:off x="7311456" y="3290490"/>
            <a:ext cx="1016795" cy="6572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원형 21">
            <a:extLst>
              <a:ext uri="{FF2B5EF4-FFF2-40B4-BE49-F238E27FC236}">
                <a16:creationId xmlns:a16="http://schemas.microsoft.com/office/drawing/2014/main" id="{6D66B129-960E-ABA9-99B5-1B38CF113952}"/>
              </a:ext>
            </a:extLst>
          </p:cNvPr>
          <p:cNvSpPr/>
          <p:nvPr/>
        </p:nvSpPr>
        <p:spPr>
          <a:xfrm flipH="1">
            <a:off x="6554218" y="1451792"/>
            <a:ext cx="2334317" cy="2100263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20C83F-6B02-6F3A-D4B6-69C28BDC0B21}"/>
              </a:ext>
            </a:extLst>
          </p:cNvPr>
          <p:cNvGrpSpPr/>
          <p:nvPr/>
        </p:nvGrpSpPr>
        <p:grpSpPr>
          <a:xfrm>
            <a:off x="7162714" y="4967052"/>
            <a:ext cx="1314278" cy="1160929"/>
            <a:chOff x="1433424" y="1271602"/>
            <a:chExt cx="2762398" cy="165743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1161C35-E059-0D5C-828B-B2FFB98C1998}"/>
                </a:ext>
              </a:extLst>
            </p:cNvPr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" name="사각형: 둥근 모서리 4">
              <a:extLst>
                <a:ext uri="{FF2B5EF4-FFF2-40B4-BE49-F238E27FC236}">
                  <a16:creationId xmlns:a16="http://schemas.microsoft.com/office/drawing/2014/main" id="{0B35F4A0-1B87-167F-27CB-A5A1491B4807}"/>
                </a:ext>
              </a:extLst>
            </p:cNvPr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로딩 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B27FF41-A1A8-DCFE-EFAA-86EBA8151C4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819852" y="3829050"/>
            <a:ext cx="1" cy="1172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9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7FFB6-7BCA-9D1D-9683-77E626BF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역할 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8BE35EE-3CF9-72A9-2E43-FBC5924C9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54011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335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BD7AD-2E4A-6015-D8D6-D8157C84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컨셉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리소스 작업</a:t>
            </a:r>
          </a:p>
        </p:txBody>
      </p:sp>
      <p:pic>
        <p:nvPicPr>
          <p:cNvPr id="5" name="그림 4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CC5D34A-351A-406F-94AA-525F1B361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64" y="1850008"/>
            <a:ext cx="3862672" cy="442855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C3ABED2E-944A-E78F-88B9-DBAD444C5925}"/>
              </a:ext>
            </a:extLst>
          </p:cNvPr>
          <p:cNvGrpSpPr/>
          <p:nvPr/>
        </p:nvGrpSpPr>
        <p:grpSpPr>
          <a:xfrm>
            <a:off x="838200" y="5056194"/>
            <a:ext cx="5361032" cy="1222368"/>
            <a:chOff x="838200" y="5056194"/>
            <a:chExt cx="5361032" cy="1222368"/>
          </a:xfrm>
        </p:grpSpPr>
        <p:pic>
          <p:nvPicPr>
            <p:cNvPr id="7" name="그림 6" descr="픽셀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1C4588CB-3E8B-E72D-E1C3-D39A3DDE6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087" y="5715653"/>
              <a:ext cx="927145" cy="56290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5098796-503F-3274-95A2-11A1A6E88B79}"/>
                </a:ext>
              </a:extLst>
            </p:cNvPr>
            <p:cNvGrpSpPr/>
            <p:nvPr/>
          </p:nvGrpSpPr>
          <p:grpSpPr>
            <a:xfrm>
              <a:off x="838200" y="5056194"/>
              <a:ext cx="4234677" cy="940913"/>
              <a:chOff x="838200" y="5056194"/>
              <a:chExt cx="4234677" cy="94091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C5091B9-3DB8-8227-25B0-EB433152074D}"/>
                  </a:ext>
                </a:extLst>
              </p:cNvPr>
              <p:cNvSpPr/>
              <p:nvPr/>
            </p:nvSpPr>
            <p:spPr>
              <a:xfrm>
                <a:off x="838200" y="5056194"/>
                <a:ext cx="2128838" cy="7291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플레이어 </a:t>
                </a:r>
                <a:r>
                  <a:rPr lang="en-US" altLang="ko-KR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= </a:t>
                </a:r>
                <a:r>
                  <a:rPr lang="ko-KR" altLang="en-US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사신</a:t>
                </a: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9C3AF99B-6B97-8AB0-F36A-A3DAE2923C51}"/>
                  </a:ext>
                </a:extLst>
              </p:cNvPr>
              <p:cNvCxnSpPr>
                <a:stCxn id="13" idx="3"/>
              </p:cNvCxnSpPr>
              <p:nvPr/>
            </p:nvCxnSpPr>
            <p:spPr>
              <a:xfrm>
                <a:off x="2967038" y="5420758"/>
                <a:ext cx="2105839" cy="57634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B8C622-AF4E-0B9E-DB20-DAF690303415}"/>
              </a:ext>
            </a:extLst>
          </p:cNvPr>
          <p:cNvGrpSpPr/>
          <p:nvPr/>
        </p:nvGrpSpPr>
        <p:grpSpPr>
          <a:xfrm>
            <a:off x="5072878" y="4409148"/>
            <a:ext cx="5386671" cy="1350303"/>
            <a:chOff x="5072878" y="4409148"/>
            <a:chExt cx="5386671" cy="1350303"/>
          </a:xfrm>
        </p:grpSpPr>
        <p:pic>
          <p:nvPicPr>
            <p:cNvPr id="9" name="그림 8" descr="스크린샷, 픽셀이(가) 표시된 사진&#10;&#10;자동 생성된 설명">
              <a:extLst>
                <a:ext uri="{FF2B5EF4-FFF2-40B4-BE49-F238E27FC236}">
                  <a16:creationId xmlns:a16="http://schemas.microsoft.com/office/drawing/2014/main" id="{4FFCA8A6-1C2B-1D18-308B-4D35908F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5384031" y="4745041"/>
              <a:ext cx="703257" cy="1325564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2C3FA7D-36B1-15E7-4918-2AC6BF13FCDA}"/>
                </a:ext>
              </a:extLst>
            </p:cNvPr>
            <p:cNvGrpSpPr/>
            <p:nvPr/>
          </p:nvGrpSpPr>
          <p:grpSpPr>
            <a:xfrm>
              <a:off x="6700838" y="4409148"/>
              <a:ext cx="3758711" cy="934953"/>
              <a:chOff x="6700838" y="4409148"/>
              <a:chExt cx="3758711" cy="93495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05DE2CA-8117-B7FE-9D26-CDD0EA3A3A0A}"/>
                  </a:ext>
                </a:extLst>
              </p:cNvPr>
              <p:cNvSpPr/>
              <p:nvPr/>
            </p:nvSpPr>
            <p:spPr>
              <a:xfrm>
                <a:off x="8935549" y="4409148"/>
                <a:ext cx="1524000" cy="7756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패들 </a:t>
                </a:r>
                <a:r>
                  <a:rPr lang="en-US" altLang="ko-KR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= </a:t>
                </a:r>
                <a:r>
                  <a:rPr lang="ko-KR" altLang="en-US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낫</a:t>
                </a: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9570E065-CA3F-C228-903E-353DECF62FCE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700838" y="4796965"/>
                <a:ext cx="2234711" cy="54713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2C6C66C5-2444-9770-CF9E-D435F8D61EC4}"/>
              </a:ext>
            </a:extLst>
          </p:cNvPr>
          <p:cNvSpPr/>
          <p:nvPr/>
        </p:nvSpPr>
        <p:spPr>
          <a:xfrm>
            <a:off x="5579503" y="4414471"/>
            <a:ext cx="334751" cy="25932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109DFC1-DFD2-67E3-4565-6E75D2B5CE2D}"/>
              </a:ext>
            </a:extLst>
          </p:cNvPr>
          <p:cNvGrpSpPr/>
          <p:nvPr/>
        </p:nvGrpSpPr>
        <p:grpSpPr>
          <a:xfrm>
            <a:off x="1396165" y="3499469"/>
            <a:ext cx="4697752" cy="1261171"/>
            <a:chOff x="6600181" y="539318"/>
            <a:chExt cx="4697752" cy="12611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8452AB9-BA72-0F42-6355-E49C38EB5DF9}"/>
                </a:ext>
              </a:extLst>
            </p:cNvPr>
            <p:cNvSpPr/>
            <p:nvPr/>
          </p:nvSpPr>
          <p:spPr>
            <a:xfrm>
              <a:off x="6600181" y="539318"/>
              <a:ext cx="1837485" cy="7291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 </a:t>
              </a:r>
              <a:r>
                <a:rPr lang="en-US" altLang="ko-KR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= </a:t>
              </a:r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칼날 검기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441953B-57F1-304E-B164-DDAECDE8C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5880" y="1247962"/>
              <a:ext cx="562053" cy="55252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EC63977-E44B-92D6-75FC-015CCE34E7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8437666" y="903882"/>
              <a:ext cx="2298214" cy="54256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E96039-78EA-4C73-5F10-4FB13ADF4782}"/>
              </a:ext>
            </a:extLst>
          </p:cNvPr>
          <p:cNvGrpSpPr/>
          <p:nvPr/>
        </p:nvGrpSpPr>
        <p:grpSpPr>
          <a:xfrm>
            <a:off x="3938533" y="2434427"/>
            <a:ext cx="6857302" cy="1664613"/>
            <a:chOff x="3938533" y="2434427"/>
            <a:chExt cx="6857302" cy="1664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652E3D-DDFD-CCC7-0BFD-84646B25960B}"/>
                </a:ext>
              </a:extLst>
            </p:cNvPr>
            <p:cNvSpPr/>
            <p:nvPr/>
          </p:nvSpPr>
          <p:spPr>
            <a:xfrm>
              <a:off x="3938533" y="2434427"/>
              <a:ext cx="3768963" cy="12192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몬스터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BA468AB-E457-4678-846A-6149DE354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5017" y="2813868"/>
              <a:ext cx="1170593" cy="21314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08D90A-7245-DB86-4BD5-A27CB9B0D764}"/>
                </a:ext>
              </a:extLst>
            </p:cNvPr>
            <p:cNvSpPr/>
            <p:nvPr/>
          </p:nvSpPr>
          <p:spPr>
            <a:xfrm>
              <a:off x="8995610" y="2438431"/>
              <a:ext cx="1800225" cy="7756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벽돌 </a:t>
              </a:r>
              <a:r>
                <a:rPr lang="en-US" altLang="ko-KR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= </a:t>
              </a:r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몬스터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24FFA0E-CFA8-6583-23A8-9BFF2B3BE487}"/>
                </a:ext>
              </a:extLst>
            </p:cNvPr>
            <p:cNvSpPr/>
            <p:nvPr/>
          </p:nvSpPr>
          <p:spPr>
            <a:xfrm>
              <a:off x="6415165" y="3842164"/>
              <a:ext cx="157162" cy="17741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1E1BF2-5437-7E4B-29D0-ED940B461F57}"/>
                </a:ext>
              </a:extLst>
            </p:cNvPr>
            <p:cNvSpPr/>
            <p:nvPr/>
          </p:nvSpPr>
          <p:spPr>
            <a:xfrm>
              <a:off x="8091833" y="3323407"/>
              <a:ext cx="1800225" cy="7756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몬스터의 </a:t>
              </a:r>
              <a:endPara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공격 기능 추가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76A6F5D-A8AA-B35F-437C-F3395D09D1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3713" y="3710441"/>
              <a:ext cx="1248120" cy="18557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0BFA2-D46B-33DC-B938-1A25C1D8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컨셉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변천사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D8FB3F-EE9B-5F0D-FD32-11E676D02B76}"/>
              </a:ext>
            </a:extLst>
          </p:cNvPr>
          <p:cNvGrpSpPr/>
          <p:nvPr/>
        </p:nvGrpSpPr>
        <p:grpSpPr>
          <a:xfrm>
            <a:off x="3062299" y="2061986"/>
            <a:ext cx="6111910" cy="3557587"/>
            <a:chOff x="114300" y="1398156"/>
            <a:chExt cx="6111910" cy="355758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93A5C08-9435-2485-A124-F259200B399C}"/>
                </a:ext>
              </a:extLst>
            </p:cNvPr>
            <p:cNvSpPr/>
            <p:nvPr/>
          </p:nvSpPr>
          <p:spPr>
            <a:xfrm>
              <a:off x="114300" y="1398156"/>
              <a:ext cx="6111910" cy="35575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BE896A6-6720-05E0-C8E4-8FB11A1ED11D}"/>
                </a:ext>
              </a:extLst>
            </p:cNvPr>
            <p:cNvGrpSpPr/>
            <p:nvPr/>
          </p:nvGrpSpPr>
          <p:grpSpPr>
            <a:xfrm>
              <a:off x="387799" y="1510696"/>
              <a:ext cx="5686532" cy="3141273"/>
              <a:chOff x="344937" y="1324959"/>
              <a:chExt cx="5686532" cy="3141273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99ECDBF-B5AB-5358-0B48-7ABB50A05BCE}"/>
                  </a:ext>
                </a:extLst>
              </p:cNvPr>
              <p:cNvGrpSpPr/>
              <p:nvPr/>
            </p:nvGrpSpPr>
            <p:grpSpPr>
              <a:xfrm>
                <a:off x="344937" y="2252928"/>
                <a:ext cx="1457324" cy="1011260"/>
                <a:chOff x="1433424" y="1271602"/>
                <a:chExt cx="2762398" cy="1657439"/>
              </a:xfrm>
            </p:grpSpPr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0AFAB8E8-27D3-A1A5-8462-C74822B60F12}"/>
                    </a:ext>
                  </a:extLst>
                </p:cNvPr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" name="사각형: 둥근 모서리 4">
                  <a:extLst>
                    <a:ext uri="{FF2B5EF4-FFF2-40B4-BE49-F238E27FC236}">
                      <a16:creationId xmlns:a16="http://schemas.microsoft.com/office/drawing/2014/main" id="{49D9E7A5-48F1-A230-C701-990B60777210}"/>
                    </a:ext>
                  </a:extLst>
                </p:cNvPr>
                <p:cNvSpPr txBox="1"/>
                <p:nvPr/>
              </p:nvSpPr>
              <p:spPr>
                <a:xfrm>
                  <a:off x="1481969" y="1320147"/>
                  <a:ext cx="2665308" cy="156034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ko-KR" altLang="en-US" sz="2000" kern="12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메인 씬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4C5B85-87F5-2430-0A36-B16F100BCE96}"/>
                  </a:ext>
                </a:extLst>
              </p:cNvPr>
              <p:cNvGrpSpPr/>
              <p:nvPr/>
            </p:nvGrpSpPr>
            <p:grpSpPr>
              <a:xfrm>
                <a:off x="2416561" y="2266171"/>
                <a:ext cx="1457324" cy="1011260"/>
                <a:chOff x="1433424" y="1271602"/>
                <a:chExt cx="2762398" cy="1657439"/>
              </a:xfrm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5FCFF350-ABCB-421A-DFB7-BC484149DCEC}"/>
                    </a:ext>
                  </a:extLst>
                </p:cNvPr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" name="사각형: 둥근 모서리 4">
                  <a:extLst>
                    <a:ext uri="{FF2B5EF4-FFF2-40B4-BE49-F238E27FC236}">
                      <a16:creationId xmlns:a16="http://schemas.microsoft.com/office/drawing/2014/main" id="{B6A53A6B-9E65-45F0-B84E-516C26840E9A}"/>
                    </a:ext>
                  </a:extLst>
                </p:cNvPr>
                <p:cNvSpPr txBox="1"/>
                <p:nvPr/>
              </p:nvSpPr>
              <p:spPr>
                <a:xfrm>
                  <a:off x="1481969" y="1320147"/>
                  <a:ext cx="2665308" cy="156034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ko-KR" altLang="en-US" sz="2000" kern="12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레벨 선택 씬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351CCE8-BB2E-559B-2FFA-FE5ABB323B28}"/>
                  </a:ext>
                </a:extLst>
              </p:cNvPr>
              <p:cNvGrpSpPr/>
              <p:nvPr/>
            </p:nvGrpSpPr>
            <p:grpSpPr>
              <a:xfrm>
                <a:off x="4488185" y="2250813"/>
                <a:ext cx="1543284" cy="1011260"/>
                <a:chOff x="1433424" y="1271602"/>
                <a:chExt cx="2925337" cy="1657439"/>
              </a:xfrm>
            </p:grpSpPr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562657A0-96DB-D9A8-130A-2B1D2BCDC943}"/>
                    </a:ext>
                  </a:extLst>
                </p:cNvPr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" name="사각형: 둥근 모서리 4">
                  <a:extLst>
                    <a:ext uri="{FF2B5EF4-FFF2-40B4-BE49-F238E27FC236}">
                      <a16:creationId xmlns:a16="http://schemas.microsoft.com/office/drawing/2014/main" id="{77C0635E-DC18-843C-8FD4-92470756F810}"/>
                    </a:ext>
                  </a:extLst>
                </p:cNvPr>
                <p:cNvSpPr txBox="1"/>
                <p:nvPr/>
              </p:nvSpPr>
              <p:spPr>
                <a:xfrm>
                  <a:off x="1481968" y="1345319"/>
                  <a:ext cx="2876793" cy="15351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ko-KR" altLang="en-US" sz="20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게임 플레이 씬</a:t>
                  </a:r>
                  <a:endParaRPr lang="ko-KR" altLang="en-US" sz="2000" kern="1200" dirty="0"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p:grp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7F3CAA3D-D576-3875-AB9B-8E3C1F376EE3}"/>
                  </a:ext>
                </a:extLst>
              </p:cNvPr>
              <p:cNvSpPr/>
              <p:nvPr/>
            </p:nvSpPr>
            <p:spPr>
              <a:xfrm>
                <a:off x="1981515" y="2542759"/>
                <a:ext cx="352856" cy="501391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A20CEC8D-B4E2-B1F1-EF7A-DBC4CD24B22A}"/>
                  </a:ext>
                </a:extLst>
              </p:cNvPr>
              <p:cNvSpPr/>
              <p:nvPr/>
            </p:nvSpPr>
            <p:spPr>
              <a:xfrm>
                <a:off x="3966501" y="2521105"/>
                <a:ext cx="435724" cy="523045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원형 14">
                <a:extLst>
                  <a:ext uri="{FF2B5EF4-FFF2-40B4-BE49-F238E27FC236}">
                    <a16:creationId xmlns:a16="http://schemas.microsoft.com/office/drawing/2014/main" id="{A6CC8E22-6683-9C99-AF8A-36E5181438C9}"/>
                  </a:ext>
                </a:extLst>
              </p:cNvPr>
              <p:cNvSpPr/>
              <p:nvPr/>
            </p:nvSpPr>
            <p:spPr>
              <a:xfrm flipH="1">
                <a:off x="3289753" y="1324959"/>
                <a:ext cx="1406103" cy="1602271"/>
              </a:xfrm>
              <a:prstGeom prst="circular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61042B-B92F-0EBE-3D4D-C81FD422AD68}"/>
                  </a:ext>
                </a:extLst>
              </p:cNvPr>
              <p:cNvGrpSpPr/>
              <p:nvPr/>
            </p:nvGrpSpPr>
            <p:grpSpPr>
              <a:xfrm>
                <a:off x="3580076" y="3580570"/>
                <a:ext cx="1115780" cy="885662"/>
                <a:chOff x="1433424" y="1271602"/>
                <a:chExt cx="2762398" cy="1657439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757E55A-81E5-8327-3302-E83EC1059229}"/>
                    </a:ext>
                  </a:extLst>
                </p:cNvPr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" name="사각형: 둥근 모서리 4">
                  <a:extLst>
                    <a:ext uri="{FF2B5EF4-FFF2-40B4-BE49-F238E27FC236}">
                      <a16:creationId xmlns:a16="http://schemas.microsoft.com/office/drawing/2014/main" id="{EB365A5A-BF39-2ACF-1A23-368DAED2B7EF}"/>
                    </a:ext>
                  </a:extLst>
                </p:cNvPr>
                <p:cNvSpPr txBox="1"/>
                <p:nvPr/>
              </p:nvSpPr>
              <p:spPr>
                <a:xfrm>
                  <a:off x="1481969" y="1320147"/>
                  <a:ext cx="2665308" cy="156034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ko-KR" altLang="en-US" sz="2000" kern="12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로딩 씬</a:t>
                  </a:r>
                </a:p>
              </p:txBody>
            </p:sp>
          </p:grp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F6BEBEE4-3AE0-E73F-07E0-2D95A141415D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V="1">
                <a:off x="4137966" y="2956849"/>
                <a:ext cx="0" cy="64966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320701-325E-23F9-06BF-CA951B5F441A}"/>
              </a:ext>
            </a:extLst>
          </p:cNvPr>
          <p:cNvGrpSpPr/>
          <p:nvPr/>
        </p:nvGrpSpPr>
        <p:grpSpPr>
          <a:xfrm>
            <a:off x="1865131" y="1690834"/>
            <a:ext cx="8541904" cy="4405766"/>
            <a:chOff x="2139568" y="2047703"/>
            <a:chExt cx="8541904" cy="440576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9835AA-5296-5882-C826-B068A619A315}"/>
                </a:ext>
              </a:extLst>
            </p:cNvPr>
            <p:cNvSpPr/>
            <p:nvPr/>
          </p:nvSpPr>
          <p:spPr>
            <a:xfrm>
              <a:off x="2139568" y="2047703"/>
              <a:ext cx="8541904" cy="4405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E34A914-C84E-E8CF-F4B0-0A959A496A7B}"/>
                </a:ext>
              </a:extLst>
            </p:cNvPr>
            <p:cNvGrpSpPr/>
            <p:nvPr/>
          </p:nvGrpSpPr>
          <p:grpSpPr>
            <a:xfrm>
              <a:off x="2215680" y="4012732"/>
              <a:ext cx="1298688" cy="705145"/>
              <a:chOff x="1433424" y="1271602"/>
              <a:chExt cx="2762398" cy="1657439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40C211BC-1A0C-2658-B3B6-902BD59B150C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사각형: 둥근 모서리 4">
                <a:extLst>
                  <a:ext uri="{FF2B5EF4-FFF2-40B4-BE49-F238E27FC236}">
                    <a16:creationId xmlns:a16="http://schemas.microsoft.com/office/drawing/2014/main" id="{EF0E1256-3CB7-58D1-BC3E-CCE7003F35F4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메인 씬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EE80D4F-9EFE-A9FB-19B2-C398E5E725F7}"/>
                </a:ext>
              </a:extLst>
            </p:cNvPr>
            <p:cNvGrpSpPr/>
            <p:nvPr/>
          </p:nvGrpSpPr>
          <p:grpSpPr>
            <a:xfrm>
              <a:off x="3987389" y="4033187"/>
              <a:ext cx="1723413" cy="705145"/>
              <a:chOff x="1433424" y="1271602"/>
              <a:chExt cx="2762398" cy="1657439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0081B44D-C4A6-B465-EFBC-C76007F97CBA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사각형: 둥근 모서리 4">
                <a:extLst>
                  <a:ext uri="{FF2B5EF4-FFF2-40B4-BE49-F238E27FC236}">
                    <a16:creationId xmlns:a16="http://schemas.microsoft.com/office/drawing/2014/main" id="{0A4CB348-0BA7-67F9-6D10-C38B384B173D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레벨 선택 씬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5650D6-1E2C-B8D3-C0DA-EDD08B26A625}"/>
                </a:ext>
              </a:extLst>
            </p:cNvPr>
            <p:cNvGrpSpPr/>
            <p:nvPr/>
          </p:nvGrpSpPr>
          <p:grpSpPr>
            <a:xfrm>
              <a:off x="7798997" y="2363876"/>
              <a:ext cx="2532353" cy="645018"/>
              <a:chOff x="1433424" y="1271602"/>
              <a:chExt cx="2762398" cy="165743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CD55D6BF-6DF4-AE81-24BB-0BD45335566B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사각형: 둥근 모서리 4">
                <a:extLst>
                  <a:ext uri="{FF2B5EF4-FFF2-40B4-BE49-F238E27FC236}">
                    <a16:creationId xmlns:a16="http://schemas.microsoft.com/office/drawing/2014/main" id="{6C4819F2-FDEF-F9EF-77D4-495819510696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1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323DF20D-906F-1FF3-D2B8-57A50ED96FD8}"/>
                </a:ext>
              </a:extLst>
            </p:cNvPr>
            <p:cNvSpPr/>
            <p:nvPr/>
          </p:nvSpPr>
          <p:spPr>
            <a:xfrm>
              <a:off x="3604246" y="4114608"/>
              <a:ext cx="352856" cy="50139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D37E6A2-9FEC-9C71-AF7E-0A5BEFE359D8}"/>
                </a:ext>
              </a:extLst>
            </p:cNvPr>
            <p:cNvSpPr/>
            <p:nvPr/>
          </p:nvSpPr>
          <p:spPr>
            <a:xfrm>
              <a:off x="5963218" y="4164188"/>
              <a:ext cx="1034617" cy="405685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로딩 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EE29D8D-4AB9-62DC-1934-EDEB909A4117}"/>
                </a:ext>
              </a:extLst>
            </p:cNvPr>
            <p:cNvGrpSpPr/>
            <p:nvPr/>
          </p:nvGrpSpPr>
          <p:grpSpPr>
            <a:xfrm>
              <a:off x="7798996" y="3156447"/>
              <a:ext cx="2532353" cy="645018"/>
              <a:chOff x="1433424" y="1271602"/>
              <a:chExt cx="2762398" cy="1657439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67BE75F4-A9DD-5F9E-C9F5-9527192AA0C5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사각형: 둥근 모서리 4">
                <a:extLst>
                  <a:ext uri="{FF2B5EF4-FFF2-40B4-BE49-F238E27FC236}">
                    <a16:creationId xmlns:a16="http://schemas.microsoft.com/office/drawing/2014/main" id="{F7F9F48A-F17B-12DF-AF6F-63AE650AD807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7E6AC37-2EC8-64C9-A91A-03AF57E50D79}"/>
                </a:ext>
              </a:extLst>
            </p:cNvPr>
            <p:cNvGrpSpPr/>
            <p:nvPr/>
          </p:nvGrpSpPr>
          <p:grpSpPr>
            <a:xfrm>
              <a:off x="7843498" y="3967519"/>
              <a:ext cx="2532353" cy="645018"/>
              <a:chOff x="1433424" y="1271602"/>
              <a:chExt cx="2762398" cy="1657439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7CB679C5-1EB2-9B4D-899B-C59E5511A3B4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사각형: 둥근 모서리 4">
                <a:extLst>
                  <a:ext uri="{FF2B5EF4-FFF2-40B4-BE49-F238E27FC236}">
                    <a16:creationId xmlns:a16="http://schemas.microsoft.com/office/drawing/2014/main" id="{FBCB0179-76C5-E705-A431-09EBDA7AA75A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E669D6-B1D0-CA9B-1680-F82DA1678AEC}"/>
                </a:ext>
              </a:extLst>
            </p:cNvPr>
            <p:cNvGrpSpPr/>
            <p:nvPr/>
          </p:nvGrpSpPr>
          <p:grpSpPr>
            <a:xfrm>
              <a:off x="7851219" y="4738332"/>
              <a:ext cx="2532353" cy="645018"/>
              <a:chOff x="1433424" y="1271602"/>
              <a:chExt cx="2762398" cy="1657439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2C0905DC-7BB8-490B-54D2-1A8FAAE6C9DB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사각형: 둥근 모서리 4">
                <a:extLst>
                  <a:ext uri="{FF2B5EF4-FFF2-40B4-BE49-F238E27FC236}">
                    <a16:creationId xmlns:a16="http://schemas.microsoft.com/office/drawing/2014/main" id="{529C1AB4-C987-9B26-786B-C3F37013E468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4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CA5D6DC-8BF2-B0B5-C4C6-5F3BFA8D794F}"/>
                </a:ext>
              </a:extLst>
            </p:cNvPr>
            <p:cNvGrpSpPr/>
            <p:nvPr/>
          </p:nvGrpSpPr>
          <p:grpSpPr>
            <a:xfrm>
              <a:off x="7834382" y="5498455"/>
              <a:ext cx="2532353" cy="645018"/>
              <a:chOff x="1433424" y="1271602"/>
              <a:chExt cx="2762398" cy="1657439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CEEB4062-AD49-3DA0-B218-0BAD31D00B1F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사각형: 둥근 모서리 4">
                <a:extLst>
                  <a:ext uri="{FF2B5EF4-FFF2-40B4-BE49-F238E27FC236}">
                    <a16:creationId xmlns:a16="http://schemas.microsoft.com/office/drawing/2014/main" id="{EED0C0B2-F79C-9E99-0136-BB04C4A03F6F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5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B10027FF-E7BB-3892-1622-88942FC3F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4451" y="2822467"/>
              <a:ext cx="561975" cy="13017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17D3784-B010-2045-F6A7-F4971B068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5597" y="3773355"/>
              <a:ext cx="570139" cy="4772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18BF179B-D681-106D-049C-AA4EF9FC28A6}"/>
                </a:ext>
              </a:extLst>
            </p:cNvPr>
            <p:cNvCxnSpPr>
              <a:cxnSpLocks/>
            </p:cNvCxnSpPr>
            <p:nvPr/>
          </p:nvCxnSpPr>
          <p:spPr>
            <a:xfrm>
              <a:off x="7157424" y="4357886"/>
              <a:ext cx="64157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4ED0300-763F-D94C-509E-BD3B75F26823}"/>
                </a:ext>
              </a:extLst>
            </p:cNvPr>
            <p:cNvCxnSpPr>
              <a:cxnSpLocks/>
            </p:cNvCxnSpPr>
            <p:nvPr/>
          </p:nvCxnSpPr>
          <p:spPr>
            <a:xfrm>
              <a:off x="7158785" y="4567494"/>
              <a:ext cx="517641" cy="4900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3AEC8EE6-98B0-46FD-ABD7-5EC21FB54E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5141" y="4738332"/>
              <a:ext cx="566778" cy="12218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18F53B-82D2-DC29-1031-211C6AAAE6E2}"/>
              </a:ext>
            </a:extLst>
          </p:cNvPr>
          <p:cNvSpPr/>
          <p:nvPr/>
        </p:nvSpPr>
        <p:spPr>
          <a:xfrm>
            <a:off x="3478968" y="1801079"/>
            <a:ext cx="3083432" cy="1586544"/>
          </a:xfrm>
          <a:prstGeom prst="rect">
            <a:avLst/>
          </a:prstGeom>
          <a:solidFill>
            <a:schemeClr val="tx1"/>
          </a:solidFill>
          <a:effectLst>
            <a:glow rad="228600">
              <a:schemeClr val="accent5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각자의</a:t>
            </a:r>
            <a:r>
              <a:rPr lang="en-US" altLang="ko-KR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개성을 살린 </a:t>
            </a:r>
            <a:r>
              <a:rPr lang="en-US" altLang="ko-KR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Stage</a:t>
            </a:r>
          </a:p>
          <a:p>
            <a:pPr algn="ctr"/>
            <a:r>
              <a:rPr lang="en-US" altLang="ko-KR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본인들 마음대로 커스터마이징</a:t>
            </a:r>
            <a:endParaRPr lang="en-US" altLang="ko-KR" dirty="0">
              <a:solidFill>
                <a:schemeClr val="bg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병합 시 충돌 발생 </a:t>
            </a:r>
            <a:r>
              <a:rPr lang="en-US" altLang="ko-KR" dirty="0">
                <a:solidFill>
                  <a:schemeClr val="bg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endParaRPr lang="ko-KR" altLang="en-US" dirty="0">
              <a:solidFill>
                <a:schemeClr val="bg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13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919120" y="615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기능 구현 - 주요 기능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5" name="Google Shape;285;p25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2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※ </a:t>
            </a:r>
            <a:r>
              <a:rPr lang="ko-KR" sz="2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레이어 기반 충돌 검사</a:t>
            </a:r>
            <a:endParaRPr lang="en-US" altLang="ko-KR" sz="28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유니티 엔진에서 </a:t>
            </a:r>
            <a:r>
              <a:rPr lang="ko-KR" dirty="0" err="1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Collision을</a:t>
            </a: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 엔진에서 필터링을 해주는 기능이 있다.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(Project Settings – Physics 2D)</a:t>
            </a:r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2782812"/>
            <a:ext cx="6006388" cy="34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F976C4-1C14-511F-AEB8-2358E27B8108}"/>
              </a:ext>
            </a:extLst>
          </p:cNvPr>
          <p:cNvSpPr txBox="1"/>
          <p:nvPr/>
        </p:nvSpPr>
        <p:spPr>
          <a:xfrm>
            <a:off x="206477" y="3429000"/>
            <a:ext cx="45686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▶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장점 </a:t>
            </a:r>
            <a:r>
              <a:rPr lang="en-US" altLang="ko-KR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endParaRPr lang="en-US" altLang="ko-KR" dirty="0">
              <a:solidFill>
                <a:srgbClr val="00B0F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개별적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comparetag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- layer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이름을 명시하면 혼선이 없음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▶ </a:t>
            </a:r>
            <a:r>
              <a:rPr lang="ko-KR" altLang="en-US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단점</a:t>
            </a:r>
            <a:endParaRPr lang="en-US" altLang="ko-KR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충돌 필터링이 필요한 모든 오브젝트에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layer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설정을 해야 하는 번거로움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title"/>
          </p:nvPr>
        </p:nvSpPr>
        <p:spPr>
          <a:xfrm>
            <a:off x="919120" y="615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기능 구현 - 주요 기능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2" name="Google Shape;292;p26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2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※ </a:t>
            </a:r>
            <a:r>
              <a:rPr lang="ko-KR" sz="2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충돌기능 통합</a:t>
            </a:r>
            <a:endParaRPr sz="28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00" y="2349991"/>
            <a:ext cx="5554625" cy="215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897" y="2349991"/>
            <a:ext cx="5088751" cy="39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 txBox="1"/>
          <p:nvPr/>
        </p:nvSpPr>
        <p:spPr>
          <a:xfrm>
            <a:off x="1057275" y="4586449"/>
            <a:ext cx="5121669" cy="196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벽돌게임 특성 상 여러</a:t>
            </a:r>
            <a:r>
              <a:rPr lang="en-US" altLang="ko-KR" sz="20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0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상황의 충돌이 발생할 것으로 예측, 비슷한 코드/행위가 반복 될 것으로 보여, 충돌기능을 하나의 클래스로 통합</a:t>
            </a:r>
            <a:r>
              <a:rPr lang="en-US" altLang="ko-KR" sz="20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그리고 그 기능을 </a:t>
            </a:r>
            <a:r>
              <a:rPr lang="en-US" altLang="ko-KR" sz="20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</a:t>
            </a:r>
            <a:r>
              <a:rPr lang="ko-KR" sz="2000" dirty="0" err="1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criptableObject를</a:t>
            </a:r>
            <a:r>
              <a:rPr lang="ko-KR" sz="2000" dirty="0">
                <a:solidFill>
                  <a:schemeClr val="l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활용하여 레고 조립하듯 기능을 추가할 수 있게 제작</a:t>
            </a:r>
            <a:endParaRPr sz="2000" dirty="0">
              <a:solidFill>
                <a:schemeClr val="l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 dirty="0"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기능 구현 - 주요 기능</a:t>
            </a: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1" name="Google Shape;301;p27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2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sz="2800" b="1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Scriptable</a:t>
            </a:r>
            <a:r>
              <a:rPr lang="ko-KR" sz="2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800" b="1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Object</a:t>
            </a:r>
            <a:endParaRPr sz="28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474" y="2261611"/>
            <a:ext cx="32956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77" y="2190367"/>
            <a:ext cx="359092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996" y="2261611"/>
            <a:ext cx="355282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D950C2-0201-78D0-B1EB-844766C12A72}"/>
              </a:ext>
            </a:extLst>
          </p:cNvPr>
          <p:cNvSpPr txBox="1"/>
          <p:nvPr/>
        </p:nvSpPr>
        <p:spPr>
          <a:xfrm>
            <a:off x="1480329" y="5425068"/>
            <a:ext cx="1808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회복아이템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 개수 증가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C5024-A255-3D35-C703-E5A5E1BFBD75}"/>
              </a:ext>
            </a:extLst>
          </p:cNvPr>
          <p:cNvSpPr txBox="1"/>
          <p:nvPr/>
        </p:nvSpPr>
        <p:spPr>
          <a:xfrm>
            <a:off x="4471473" y="5396981"/>
            <a:ext cx="3295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		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자기파괴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시 진동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효과적용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시 효과음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Print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D73C0-837B-1F8B-BCA5-7FC84B55F2FC}"/>
              </a:ext>
            </a:extLst>
          </p:cNvPr>
          <p:cNvSpPr txBox="1"/>
          <p:nvPr/>
        </p:nvSpPr>
        <p:spPr>
          <a:xfrm>
            <a:off x="8730915" y="5427646"/>
            <a:ext cx="230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아이템기능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회복아이템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 개수 증가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637</TotalTime>
  <Words>910</Words>
  <Application>Microsoft Office PowerPoint</Application>
  <PresentationFormat>와이드스크린</PresentationFormat>
  <Paragraphs>203</Paragraphs>
  <Slides>19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메이플스토리</vt:lpstr>
      <vt:lpstr>Arial</vt:lpstr>
      <vt:lpstr>Calisto MT</vt:lpstr>
      <vt:lpstr>Wingdings 2</vt:lpstr>
      <vt:lpstr>슬레이트</vt:lpstr>
      <vt:lpstr>死조 死신</vt:lpstr>
      <vt:lpstr>게임 기획</vt:lpstr>
      <vt:lpstr>와이어 프레임</vt:lpstr>
      <vt:lpstr>역할 분담</vt:lpstr>
      <vt:lpstr>컨셉 - 리소스 작업</vt:lpstr>
      <vt:lpstr>컨셉 - 변천사</vt:lpstr>
      <vt:lpstr>기능 구현 - 주요 기능</vt:lpstr>
      <vt:lpstr>기능 구현 - 주요 기능</vt:lpstr>
      <vt:lpstr>기능 구현 - 주요 기능</vt:lpstr>
      <vt:lpstr>기능 구현 - 주요 기능</vt:lpstr>
      <vt:lpstr>기능 구현 - 주요 기능</vt:lpstr>
      <vt:lpstr>기능 구현 - 주요 기능</vt:lpstr>
      <vt:lpstr>씬 소개 – StartScene, SelectScene, LoadingScene</vt:lpstr>
      <vt:lpstr>씬 소개 – StageScene</vt:lpstr>
      <vt:lpstr>게임 추가 기능 구현</vt:lpstr>
      <vt:lpstr>Stage UI</vt:lpstr>
      <vt:lpstr>느낀점</vt:lpstr>
      <vt:lpstr>보완할 점</vt:lpstr>
      <vt:lpstr>마무리 하며..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B04 “死조”</dc:title>
  <dc:creator>김민석</dc:creator>
  <cp:lastModifiedBy>김민석</cp:lastModifiedBy>
  <cp:revision>4</cp:revision>
  <dcterms:created xsi:type="dcterms:W3CDTF">2023-09-13T06:45:26Z</dcterms:created>
  <dcterms:modified xsi:type="dcterms:W3CDTF">2023-09-14T02:49:55Z</dcterms:modified>
</cp:coreProperties>
</file>